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391DD-9AE2-2480-986A-95688FF40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D4BF75-D85F-7BC3-44A0-56AC7758A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0B4DDF-425F-763A-CDAC-66594C4C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A98953-48C3-A1B9-50E1-60F14A1D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0D738B-558E-8B2F-9D8D-74F06D75D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204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841D9-ECC3-18BA-B488-896C799E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C98234-9C5A-B8BD-77B0-837DFB5E5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91F2C9-CE55-DC6A-2918-E255538D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F75862-45D8-4130-CAE6-ECC8AA1A6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2300EE-984A-BDA9-72A2-41EA8235D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24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55E70-A964-FF39-8A53-25CD84D25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97834A-6EA6-1810-A402-6714A2A9D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B35931-662B-3088-5D77-E5D8AE26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2BC61E-0689-CC98-B283-764FC630C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14E0EE-224B-5564-795E-0846EF32B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82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AC76A-D8B2-8000-A6FC-6A386F3D8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AD2395-3FB1-8FA2-3782-A64F51450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A139F6-D35E-80BC-6E58-18515EB4D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7E918D-E983-451B-B62D-835EBD10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F4C966-3A94-4CBE-8759-D5C8B2FCE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7AB318-8745-B8AE-5CF4-E3445E3C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746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E2760-EC29-C456-5485-FA37FB62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98DB52-B7C5-EACE-ADEC-1DA291152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8823FA-0F6B-BFF3-BAE3-E8AFA24CA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B2C1E2D-84E3-76A9-6106-A74F8DF00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ACF692D-FA2F-8C8E-DE53-399223E67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08AFF5F-1B39-9060-A97D-34C2CEF95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36B2F8-B412-38E8-DE34-101B5B7DD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D845B9A-9D18-B6F6-9795-09D128E9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61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44B54-51F8-1ABC-0229-75BE99E79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732579-CDC7-96B1-C1AD-610407257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8DED95-6CD3-1C55-C402-69117C5E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616A26-08EA-FF82-4CED-B80296907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72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492FCE0-7E8E-9A26-CF4E-50D53E85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D00DFB1-1B64-4EE1-AE8E-85506E918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FA0BB2-71EC-ABCF-FA43-FE2F80D1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112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81CAF-941D-1DBA-380F-6F6C7B71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67B593-2D8A-59AF-F0D8-2FF22379C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6E9D16-0F4E-604D-721B-BEB27F0A0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0A98F7-2A0C-F912-428A-C96BB612E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6E4F2A-8870-32A6-B248-9F245BFB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10A575-ADE9-6E72-5E38-B015BB9B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82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D6CABC-BBE8-A694-A227-16944AFC2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EB2681-05EF-F268-921D-555F196A9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16DB01D-7BF4-5469-A22B-BF6CDD5A2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597151-8FA8-94B4-FFD0-98027A546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AD5040-F4FB-890A-C44A-2845B69EB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89BBBB-3697-A8FC-7B93-48A30871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58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0EF3B-85A0-6A55-C1EA-EF89E549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2E60B70-7223-C9DB-12B7-9ABB96BE9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A7C68F-5758-1A2B-20AC-05208A1D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8B9083-0326-D3E8-92D9-92768AFE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3630FC-ED5C-8A55-9743-A75416AC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20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25ED60-654C-4580-C9E1-E03B4D5635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45BF0F-113D-BE22-35E9-433838178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63407F-D4B5-FAEC-2E4A-40E0E5742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721378-4D44-B775-2C69-405B86106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8654D9-D9B6-E5F2-3CAC-628D1F5B3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187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6F7C4B8-47C1-5193-B2DC-B4CB9789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9A9002-C2F0-E303-FB7B-F1FD71489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836D81-F8E5-4112-AAC4-26B9CA0940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94FA-3DE6-4839-815A-DCE739E92131}" type="datetimeFigureOut">
              <a:rPr lang="pt-BR" smtClean="0"/>
              <a:t>23/01/2026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DABD46-CCF6-AE88-AC61-9523D5AF3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A2CDE1-7487-0894-1FF1-3CA7934F58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381AA-D03D-4828-BE1F-8B2BB0325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27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C19C7C6-89AA-6932-3E8A-1479DE883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D1ACA2-2C00-7140-956F-134D188B4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779" y="-1092138"/>
            <a:ext cx="7123640" cy="400704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269444C-42EA-D038-9E04-ECBB27804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780" y="1589491"/>
            <a:ext cx="7526441" cy="526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E1FB287-FAA5-626F-0432-6BCC55A48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0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5B45B41-ADF5-948F-D16B-1B63E5BF8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04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822F6BD-4F38-052B-C38C-F1935C8AD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87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B3C03BD-7C53-4F32-F818-896AE7FFB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65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5520E42-04F7-2A1D-263A-17D3127E2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3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FB77C4D-A351-98C1-9722-601D749E2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43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Power Trade Gov</dc:creator>
  <cp:lastModifiedBy>Power Trade Gov</cp:lastModifiedBy>
  <cp:revision>2</cp:revision>
  <dcterms:created xsi:type="dcterms:W3CDTF">2026-01-23T14:58:52Z</dcterms:created>
  <dcterms:modified xsi:type="dcterms:W3CDTF">2026-01-23T15:00:07Z</dcterms:modified>
</cp:coreProperties>
</file>