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Lst>
  <p:sldSz cy="10693400" cx="7556500"/>
  <p:notesSz cx="6858000" cy="9144000"/>
  <p:embeddedFontLst>
    <p:embeddedFont>
      <p:font typeface="Anton"/>
      <p:regular r:id="rId13"/>
    </p:embeddedFont>
    <p:embeddedFont>
      <p:font typeface="Montserrat SemiBold"/>
      <p:regular r:id="rId14"/>
      <p:bold r:id="rId15"/>
      <p:italic r:id="rId16"/>
      <p:boldItalic r:id="rId17"/>
    </p:embeddedFont>
    <p:embeddedFont>
      <p:font typeface="Montserrat"/>
      <p:regular r:id="rId18"/>
      <p:bold r:id="rId19"/>
      <p:italic r:id="rId20"/>
      <p:boldItalic r:id="rId21"/>
    </p:embeddedFont>
    <p:embeddedFont>
      <p:font typeface="Montserrat ExtraBold"/>
      <p:bold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4" roundtripDataSignature="AMtx7mhj1ELoBFqv1PscshQxYNv52/DG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87C2BA7-0AE7-4CF0-A780-F8D8B1CD9C89}">
  <a:tblStyle styleId="{E87C2BA7-0AE7-4CF0-A780-F8D8B1CD9C8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italic.fntdata"/><Relationship Id="rId11" Type="http://schemas.openxmlformats.org/officeDocument/2006/relationships/slide" Target="slides/slide5.xml"/><Relationship Id="rId22" Type="http://schemas.openxmlformats.org/officeDocument/2006/relationships/font" Target="fonts/MontserratExtraBold-bold.fntdata"/><Relationship Id="rId10" Type="http://schemas.openxmlformats.org/officeDocument/2006/relationships/slide" Target="slides/slide4.xml"/><Relationship Id="rId21" Type="http://schemas.openxmlformats.org/officeDocument/2006/relationships/font" Target="fonts/Montserrat-boldItalic.fntdata"/><Relationship Id="rId13" Type="http://schemas.openxmlformats.org/officeDocument/2006/relationships/font" Target="fonts/Anton-regular.fntdata"/><Relationship Id="rId24" Type="http://customschemas.google.com/relationships/presentationmetadata" Target="metadata"/><Relationship Id="rId12" Type="http://schemas.openxmlformats.org/officeDocument/2006/relationships/slide" Target="slides/slide6.xml"/><Relationship Id="rId23" Type="http://schemas.openxmlformats.org/officeDocument/2006/relationships/font" Target="fonts/MontserratExtra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MontserratSemiBold-bold.fntdata"/><Relationship Id="rId14" Type="http://schemas.openxmlformats.org/officeDocument/2006/relationships/font" Target="fonts/MontserratSemiBold-regular.fntdata"/><Relationship Id="rId17" Type="http://schemas.openxmlformats.org/officeDocument/2006/relationships/font" Target="fonts/MontserratSemiBold-boldItalic.fntdata"/><Relationship Id="rId16" Type="http://schemas.openxmlformats.org/officeDocument/2006/relationships/font" Target="fonts/MontserratSemiBold-italic.fntdata"/><Relationship Id="rId5" Type="http://schemas.openxmlformats.org/officeDocument/2006/relationships/slideMaster" Target="slideMasters/slideMaster1.xml"/><Relationship Id="rId19" Type="http://schemas.openxmlformats.org/officeDocument/2006/relationships/font" Target="fonts/Montserrat-bold.fntdata"/><Relationship Id="rId6" Type="http://schemas.openxmlformats.org/officeDocument/2006/relationships/notesMaster" Target="notesMasters/notesMaster1.xml"/><Relationship Id="rId18" Type="http://schemas.openxmlformats.org/officeDocument/2006/relationships/font" Target="fonts/Montserrat-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p:nvPr>
            <p:ph idx="2" type="pic"/>
          </p:nvPr>
        </p:nvSpPr>
        <p:spPr>
          <a:xfrm>
            <a:off x="1792288" y="612775"/>
            <a:ext cx="5486400" cy="4114800"/>
          </a:xfrm>
          <a:prstGeom prst="rect">
            <a:avLst/>
          </a:prstGeom>
          <a:noFill/>
          <a:ln>
            <a:noFill/>
          </a:ln>
        </p:spPr>
      </p:sp>
      <p:sp>
        <p:nvSpPr>
          <p:cNvPr id="64" name="Google Shape;64;p1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3709074" y="2693359"/>
            <a:ext cx="5176198" cy="5796306"/>
          </a:xfrm>
          <a:custGeom>
            <a:rect b="b" l="l" r="r" t="t"/>
            <a:pathLst>
              <a:path extrusionOk="0" h="7110730" w="6350000">
                <a:moveTo>
                  <a:pt x="6350000" y="4700270"/>
                </a:moveTo>
                <a:lnTo>
                  <a:pt x="0" y="7110730"/>
                </a:lnTo>
                <a:lnTo>
                  <a:pt x="0" y="2410460"/>
                </a:lnTo>
                <a:lnTo>
                  <a:pt x="6350000" y="0"/>
                </a:lnTo>
                <a:close/>
              </a:path>
            </a:pathLst>
          </a:custGeom>
          <a:solidFill>
            <a:srgbClr val="ED4700"/>
          </a:solidFill>
          <a:ln cap="flat" cmpd="sng" w="12700">
            <a:solidFill>
              <a:srgbClr val="000000"/>
            </a:solidFill>
            <a:prstDash val="solid"/>
            <a:round/>
            <a:headEnd len="sm" w="sm" type="none"/>
            <a:tailEnd len="sm" w="sm" type="none"/>
          </a:ln>
        </p:spPr>
      </p:sp>
      <p:grpSp>
        <p:nvGrpSpPr>
          <p:cNvPr id="85" name="Google Shape;85;p1"/>
          <p:cNvGrpSpPr/>
          <p:nvPr/>
        </p:nvGrpSpPr>
        <p:grpSpPr>
          <a:xfrm rot="4155509">
            <a:off x="3344497" y="1487886"/>
            <a:ext cx="2010145" cy="7443342"/>
            <a:chOff x="0" y="0"/>
            <a:chExt cx="812800" cy="3009781"/>
          </a:xfrm>
        </p:grpSpPr>
        <p:sp>
          <p:nvSpPr>
            <p:cNvPr id="86" name="Google Shape;86;p1"/>
            <p:cNvSpPr/>
            <p:nvPr/>
          </p:nvSpPr>
          <p:spPr>
            <a:xfrm>
              <a:off x="0" y="0"/>
              <a:ext cx="18558" cy="3009781"/>
            </a:xfrm>
            <a:custGeom>
              <a:rect b="b" l="l" r="r" t="t"/>
              <a:pathLst>
                <a:path extrusionOk="0" h="3009781" w="18558">
                  <a:moveTo>
                    <a:pt x="0" y="0"/>
                  </a:moveTo>
                  <a:lnTo>
                    <a:pt x="18558" y="0"/>
                  </a:lnTo>
                  <a:lnTo>
                    <a:pt x="18558" y="3009781"/>
                  </a:lnTo>
                  <a:lnTo>
                    <a:pt x="0" y="3009781"/>
                  </a:lnTo>
                  <a:close/>
                </a:path>
              </a:pathLst>
            </a:custGeom>
            <a:solidFill>
              <a:srgbClr val="22AFBE"/>
            </a:solidFill>
            <a:ln>
              <a:noFill/>
            </a:ln>
          </p:spPr>
        </p:sp>
        <p:sp>
          <p:nvSpPr>
            <p:cNvPr id="87" name="Google Shape;87;p1"/>
            <p:cNvSpPr txBox="1"/>
            <p:nvPr/>
          </p:nvSpPr>
          <p:spPr>
            <a:xfrm>
              <a:off x="0" y="0"/>
              <a:ext cx="812800" cy="812800"/>
            </a:xfrm>
            <a:prstGeom prst="rect">
              <a:avLst/>
            </a:prstGeom>
            <a:noFill/>
            <a:ln>
              <a:noFill/>
            </a:ln>
          </p:spPr>
          <p:txBody>
            <a:bodyPr anchorCtr="0" anchor="ctr" bIns="25325" lIns="25325" spcFirstLastPara="1" rIns="25325" wrap="square" tIns="25325">
              <a:noAutofit/>
            </a:bodyPr>
            <a:lstStyle/>
            <a:p>
              <a:pPr indent="0" lvl="0" marL="0" marR="0" rtl="0" algn="ctr">
                <a:lnSpc>
                  <a:spcPct val="91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8" name="Google Shape;88;p1"/>
          <p:cNvSpPr/>
          <p:nvPr/>
        </p:nvSpPr>
        <p:spPr>
          <a:xfrm>
            <a:off x="-102730" y="2637763"/>
            <a:ext cx="6175375" cy="6915185"/>
          </a:xfrm>
          <a:custGeom>
            <a:rect b="b" l="l" r="r" t="t"/>
            <a:pathLst>
              <a:path extrusionOk="0" h="7110730" w="6350000">
                <a:moveTo>
                  <a:pt x="6350000" y="4700270"/>
                </a:moveTo>
                <a:lnTo>
                  <a:pt x="0" y="7110730"/>
                </a:lnTo>
                <a:lnTo>
                  <a:pt x="0" y="2410460"/>
                </a:lnTo>
                <a:lnTo>
                  <a:pt x="6350000" y="0"/>
                </a:lnTo>
                <a:close/>
              </a:path>
            </a:pathLst>
          </a:custGeom>
          <a:blipFill rotWithShape="1">
            <a:blip r:embed="rId3">
              <a:alphaModFix/>
            </a:blip>
            <a:stretch>
              <a:fillRect b="-33680" l="-36001" r="-88657" t="0"/>
            </a:stretch>
          </a:blipFill>
          <a:ln>
            <a:noFill/>
          </a:ln>
        </p:spPr>
      </p:sp>
      <p:grpSp>
        <p:nvGrpSpPr>
          <p:cNvPr id="89" name="Google Shape;89;p1"/>
          <p:cNvGrpSpPr/>
          <p:nvPr/>
        </p:nvGrpSpPr>
        <p:grpSpPr>
          <a:xfrm rot="4155509">
            <a:off x="4503540" y="4919405"/>
            <a:ext cx="2010145" cy="7443342"/>
            <a:chOff x="0" y="0"/>
            <a:chExt cx="812800" cy="3009781"/>
          </a:xfrm>
        </p:grpSpPr>
        <p:sp>
          <p:nvSpPr>
            <p:cNvPr id="90" name="Google Shape;90;p1"/>
            <p:cNvSpPr/>
            <p:nvPr/>
          </p:nvSpPr>
          <p:spPr>
            <a:xfrm>
              <a:off x="0" y="0"/>
              <a:ext cx="18558" cy="3009781"/>
            </a:xfrm>
            <a:custGeom>
              <a:rect b="b" l="l" r="r" t="t"/>
              <a:pathLst>
                <a:path extrusionOk="0" h="3009781" w="18558">
                  <a:moveTo>
                    <a:pt x="0" y="0"/>
                  </a:moveTo>
                  <a:lnTo>
                    <a:pt x="18558" y="0"/>
                  </a:lnTo>
                  <a:lnTo>
                    <a:pt x="18558" y="3009781"/>
                  </a:lnTo>
                  <a:lnTo>
                    <a:pt x="0" y="3009781"/>
                  </a:lnTo>
                  <a:close/>
                </a:path>
              </a:pathLst>
            </a:custGeom>
            <a:solidFill>
              <a:srgbClr val="22AFBE"/>
            </a:solidFill>
            <a:ln>
              <a:noFill/>
            </a:ln>
          </p:spPr>
        </p:sp>
        <p:sp>
          <p:nvSpPr>
            <p:cNvPr id="91" name="Google Shape;91;p1"/>
            <p:cNvSpPr txBox="1"/>
            <p:nvPr/>
          </p:nvSpPr>
          <p:spPr>
            <a:xfrm>
              <a:off x="0" y="0"/>
              <a:ext cx="812800" cy="812800"/>
            </a:xfrm>
            <a:prstGeom prst="rect">
              <a:avLst/>
            </a:prstGeom>
            <a:noFill/>
            <a:ln>
              <a:noFill/>
            </a:ln>
          </p:spPr>
          <p:txBody>
            <a:bodyPr anchorCtr="0" anchor="ctr" bIns="25325" lIns="25325" spcFirstLastPara="1" rIns="25325" wrap="square" tIns="25325">
              <a:noAutofit/>
            </a:bodyPr>
            <a:lstStyle/>
            <a:p>
              <a:pPr indent="0" lvl="0" marL="0" marR="0" rtl="0" algn="ctr">
                <a:lnSpc>
                  <a:spcPct val="91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92" name="Google Shape;92;p1"/>
          <p:cNvPicPr preferRelativeResize="0"/>
          <p:nvPr/>
        </p:nvPicPr>
        <p:blipFill rotWithShape="1">
          <a:blip r:embed="rId4">
            <a:alphaModFix/>
          </a:blip>
          <a:srcRect b="0" l="0" r="0" t="0"/>
          <a:stretch/>
        </p:blipFill>
        <p:spPr>
          <a:xfrm>
            <a:off x="1099872" y="444974"/>
            <a:ext cx="202356" cy="202356"/>
          </a:xfrm>
          <a:prstGeom prst="rect">
            <a:avLst/>
          </a:prstGeom>
          <a:noFill/>
          <a:ln>
            <a:noFill/>
          </a:ln>
        </p:spPr>
      </p:pic>
      <p:sp>
        <p:nvSpPr>
          <p:cNvPr id="93" name="Google Shape;93;p1"/>
          <p:cNvSpPr txBox="1"/>
          <p:nvPr/>
        </p:nvSpPr>
        <p:spPr>
          <a:xfrm>
            <a:off x="1099872" y="1184030"/>
            <a:ext cx="4678972" cy="1857036"/>
          </a:xfrm>
          <a:prstGeom prst="rect">
            <a:avLst/>
          </a:prstGeom>
          <a:noFill/>
          <a:ln>
            <a:noFill/>
          </a:ln>
        </p:spPr>
        <p:txBody>
          <a:bodyPr anchorCtr="0" anchor="t" bIns="0" lIns="0" spcFirstLastPara="1" rIns="0" wrap="square" tIns="0">
            <a:spAutoFit/>
          </a:bodyPr>
          <a:lstStyle/>
          <a:p>
            <a:pPr indent="0" lvl="0" marL="0" marR="0" rtl="0" algn="just">
              <a:lnSpc>
                <a:spcPct val="103019"/>
              </a:lnSpc>
              <a:spcBef>
                <a:spcPts val="0"/>
              </a:spcBef>
              <a:spcAft>
                <a:spcPts val="0"/>
              </a:spcAft>
              <a:buClr>
                <a:srgbClr val="000000"/>
              </a:buClr>
              <a:buSzPts val="6987"/>
              <a:buFont typeface="Arial"/>
              <a:buNone/>
            </a:pPr>
            <a:r>
              <a:rPr b="0" i="0" lang="en-US" sz="6987" u="none" cap="none" strike="noStrike">
                <a:solidFill>
                  <a:srgbClr val="133A5C"/>
                </a:solidFill>
                <a:latin typeface="Anton"/>
                <a:ea typeface="Anton"/>
                <a:cs typeface="Anton"/>
                <a:sym typeface="Anton"/>
              </a:rPr>
              <a:t>PROPOSTA</a:t>
            </a:r>
            <a:endParaRPr b="0" i="0" sz="1400" u="none" cap="none" strike="noStrike">
              <a:solidFill>
                <a:srgbClr val="000000"/>
              </a:solidFill>
              <a:latin typeface="Arial"/>
              <a:ea typeface="Arial"/>
              <a:cs typeface="Arial"/>
              <a:sym typeface="Arial"/>
            </a:endParaRPr>
          </a:p>
          <a:p>
            <a:pPr indent="0" lvl="0" marL="0" marR="0" rtl="0" algn="just">
              <a:lnSpc>
                <a:spcPct val="103019"/>
              </a:lnSpc>
              <a:spcBef>
                <a:spcPts val="0"/>
              </a:spcBef>
              <a:spcAft>
                <a:spcPts val="0"/>
              </a:spcAft>
              <a:buClr>
                <a:srgbClr val="000000"/>
              </a:buClr>
              <a:buSzPts val="6987"/>
              <a:buFont typeface="Arial"/>
              <a:buNone/>
            </a:pPr>
            <a:r>
              <a:rPr b="0" i="0" lang="en-US" sz="6987" u="none" cap="none" strike="noStrike">
                <a:solidFill>
                  <a:srgbClr val="133A5C"/>
                </a:solidFill>
                <a:latin typeface="Anton"/>
                <a:ea typeface="Anton"/>
                <a:cs typeface="Anton"/>
                <a:sym typeface="Anton"/>
              </a:rPr>
              <a:t>COMERCIAL</a:t>
            </a:r>
            <a:endParaRPr b="0" i="0" sz="1400" u="none" cap="none" strike="noStrike">
              <a:solidFill>
                <a:srgbClr val="000000"/>
              </a:solidFill>
              <a:latin typeface="Arial"/>
              <a:ea typeface="Arial"/>
              <a:cs typeface="Arial"/>
              <a:sym typeface="Arial"/>
            </a:endParaRPr>
          </a:p>
        </p:txBody>
      </p:sp>
      <p:pic>
        <p:nvPicPr>
          <p:cNvPr id="94" name="Google Shape;94;p1"/>
          <p:cNvPicPr preferRelativeResize="0"/>
          <p:nvPr/>
        </p:nvPicPr>
        <p:blipFill rotWithShape="1">
          <a:blip r:embed="rId5">
            <a:alphaModFix/>
          </a:blip>
          <a:srcRect b="0" l="0" r="0" t="0"/>
          <a:stretch/>
        </p:blipFill>
        <p:spPr>
          <a:xfrm>
            <a:off x="4514101" y="9822246"/>
            <a:ext cx="116287" cy="151022"/>
          </a:xfrm>
          <a:prstGeom prst="rect">
            <a:avLst/>
          </a:prstGeom>
          <a:noFill/>
          <a:ln>
            <a:noFill/>
          </a:ln>
        </p:spPr>
      </p:pic>
      <p:sp>
        <p:nvSpPr>
          <p:cNvPr id="95" name="Google Shape;95;p1"/>
          <p:cNvSpPr txBox="1"/>
          <p:nvPr/>
        </p:nvSpPr>
        <p:spPr>
          <a:xfrm>
            <a:off x="4749179" y="9836299"/>
            <a:ext cx="1774007" cy="104091"/>
          </a:xfrm>
          <a:prstGeom prst="rect">
            <a:avLst/>
          </a:prstGeom>
          <a:noFill/>
          <a:ln>
            <a:noFill/>
          </a:ln>
        </p:spPr>
        <p:txBody>
          <a:bodyPr anchorCtr="0" anchor="t" bIns="0" lIns="0" spcFirstLastPara="1" rIns="0" wrap="square" tIns="0">
            <a:spAutoFit/>
          </a:bodyPr>
          <a:lstStyle/>
          <a:p>
            <a:pPr indent="0" lvl="0" marL="0" marR="0" rtl="0" algn="l">
              <a:lnSpc>
                <a:spcPct val="140172"/>
              </a:lnSpc>
              <a:spcBef>
                <a:spcPts val="0"/>
              </a:spcBef>
              <a:spcAft>
                <a:spcPts val="0"/>
              </a:spcAft>
              <a:buClr>
                <a:srgbClr val="000000"/>
              </a:buClr>
              <a:buSzPts val="580"/>
              <a:buFont typeface="Arial"/>
              <a:buNone/>
            </a:pPr>
            <a:r>
              <a:rPr b="1" i="0" lang="en-US" sz="580" u="none" cap="none" strike="noStrike">
                <a:solidFill>
                  <a:srgbClr val="133A5C"/>
                </a:solidFill>
                <a:latin typeface="Montserrat"/>
                <a:ea typeface="Montserrat"/>
                <a:cs typeface="Montserrat"/>
                <a:sym typeface="Montserrat"/>
              </a:rPr>
              <a:t>ENDEREÇO</a:t>
            </a:r>
            <a:endParaRPr b="0" i="0" sz="1400" u="none" cap="none" strike="noStrike">
              <a:solidFill>
                <a:srgbClr val="000000"/>
              </a:solidFill>
              <a:latin typeface="Arial"/>
              <a:ea typeface="Arial"/>
              <a:cs typeface="Arial"/>
              <a:sym typeface="Arial"/>
            </a:endParaRPr>
          </a:p>
        </p:txBody>
      </p:sp>
      <p:pic>
        <p:nvPicPr>
          <p:cNvPr id="96" name="Google Shape;96;p1"/>
          <p:cNvPicPr preferRelativeResize="0"/>
          <p:nvPr/>
        </p:nvPicPr>
        <p:blipFill rotWithShape="1">
          <a:blip r:embed="rId6">
            <a:alphaModFix/>
          </a:blip>
          <a:srcRect b="0" l="0" r="0" t="0"/>
          <a:stretch/>
        </p:blipFill>
        <p:spPr>
          <a:xfrm>
            <a:off x="4503865" y="9418402"/>
            <a:ext cx="136761" cy="138843"/>
          </a:xfrm>
          <a:prstGeom prst="rect">
            <a:avLst/>
          </a:prstGeom>
          <a:noFill/>
          <a:ln>
            <a:noFill/>
          </a:ln>
        </p:spPr>
      </p:pic>
      <p:sp>
        <p:nvSpPr>
          <p:cNvPr id="97" name="Google Shape;97;p1"/>
          <p:cNvSpPr txBox="1"/>
          <p:nvPr/>
        </p:nvSpPr>
        <p:spPr>
          <a:xfrm>
            <a:off x="4749179" y="9426366"/>
            <a:ext cx="957839" cy="104091"/>
          </a:xfrm>
          <a:prstGeom prst="rect">
            <a:avLst/>
          </a:prstGeom>
          <a:noFill/>
          <a:ln>
            <a:noFill/>
          </a:ln>
        </p:spPr>
        <p:txBody>
          <a:bodyPr anchorCtr="0" anchor="t" bIns="0" lIns="0" spcFirstLastPara="1" rIns="0" wrap="square" tIns="0">
            <a:spAutoFit/>
          </a:bodyPr>
          <a:lstStyle/>
          <a:p>
            <a:pPr indent="0" lvl="0" marL="0" marR="0" rtl="0" algn="l">
              <a:lnSpc>
                <a:spcPct val="140172"/>
              </a:lnSpc>
              <a:spcBef>
                <a:spcPts val="0"/>
              </a:spcBef>
              <a:spcAft>
                <a:spcPts val="0"/>
              </a:spcAft>
              <a:buClr>
                <a:srgbClr val="000000"/>
              </a:buClr>
              <a:buSzPts val="580"/>
              <a:buFont typeface="Arial"/>
              <a:buNone/>
            </a:pPr>
            <a:r>
              <a:rPr b="1" i="0" lang="en-US" sz="580" u="none" cap="none" strike="noStrike">
                <a:solidFill>
                  <a:srgbClr val="133A5C"/>
                </a:solidFill>
                <a:latin typeface="Montserrat"/>
                <a:ea typeface="Montserrat"/>
                <a:cs typeface="Montserrat"/>
                <a:sym typeface="Montserrat"/>
              </a:rPr>
              <a:t>91516161615</a:t>
            </a:r>
            <a:endParaRPr b="0" i="0" sz="1400" u="none" cap="none" strike="noStrike">
              <a:solidFill>
                <a:srgbClr val="000000"/>
              </a:solidFill>
              <a:latin typeface="Arial"/>
              <a:ea typeface="Arial"/>
              <a:cs typeface="Arial"/>
              <a:sym typeface="Arial"/>
            </a:endParaRPr>
          </a:p>
        </p:txBody>
      </p:sp>
      <p:pic>
        <p:nvPicPr>
          <p:cNvPr id="98" name="Google Shape;98;p1"/>
          <p:cNvPicPr preferRelativeResize="0"/>
          <p:nvPr/>
        </p:nvPicPr>
        <p:blipFill rotWithShape="1">
          <a:blip r:embed="rId7">
            <a:alphaModFix/>
          </a:blip>
          <a:srcRect b="0" l="0" r="0" t="0"/>
          <a:stretch/>
        </p:blipFill>
        <p:spPr>
          <a:xfrm>
            <a:off x="4503865" y="9629998"/>
            <a:ext cx="136761" cy="119495"/>
          </a:xfrm>
          <a:prstGeom prst="rect">
            <a:avLst/>
          </a:prstGeom>
          <a:noFill/>
          <a:ln>
            <a:noFill/>
          </a:ln>
        </p:spPr>
      </p:pic>
      <p:sp>
        <p:nvSpPr>
          <p:cNvPr id="99" name="Google Shape;99;p1"/>
          <p:cNvSpPr txBox="1"/>
          <p:nvPr/>
        </p:nvSpPr>
        <p:spPr>
          <a:xfrm>
            <a:off x="4749179" y="9645862"/>
            <a:ext cx="1733242" cy="86357"/>
          </a:xfrm>
          <a:prstGeom prst="rect">
            <a:avLst/>
          </a:prstGeom>
          <a:noFill/>
          <a:ln>
            <a:noFill/>
          </a:ln>
        </p:spPr>
        <p:txBody>
          <a:bodyPr anchorCtr="0" anchor="t" bIns="0" lIns="0" spcFirstLastPara="1" rIns="0" wrap="square" tIns="0">
            <a:spAutoFit/>
          </a:bodyPr>
          <a:lstStyle/>
          <a:p>
            <a:pPr indent="0" lvl="0" marL="0" marR="0" rtl="0" algn="just">
              <a:lnSpc>
                <a:spcPct val="106034"/>
              </a:lnSpc>
              <a:spcBef>
                <a:spcPts val="0"/>
              </a:spcBef>
              <a:spcAft>
                <a:spcPts val="0"/>
              </a:spcAft>
              <a:buClr>
                <a:srgbClr val="000000"/>
              </a:buClr>
              <a:buSzPts val="580"/>
              <a:buFont typeface="Arial"/>
              <a:buNone/>
            </a:pPr>
            <a:r>
              <a:rPr b="1" i="0" lang="en-US" sz="580" u="none" cap="none" strike="noStrike">
                <a:solidFill>
                  <a:srgbClr val="133A5C"/>
                </a:solidFill>
                <a:latin typeface="Montserrat"/>
                <a:ea typeface="Montserrat"/>
                <a:cs typeface="Montserrat"/>
                <a:sym typeface="Montserrat"/>
              </a:rPr>
              <a:t>EMAIL@EMPRESA.COM.BR</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1387502" y="483855"/>
            <a:ext cx="1426743" cy="124593"/>
          </a:xfrm>
          <a:prstGeom prst="rect">
            <a:avLst/>
          </a:prstGeom>
          <a:noFill/>
          <a:ln>
            <a:noFill/>
          </a:ln>
        </p:spPr>
        <p:txBody>
          <a:bodyPr anchorCtr="0" anchor="t" bIns="0" lIns="0" spcFirstLastPara="1" rIns="0" wrap="square" tIns="0">
            <a:spAutoFit/>
          </a:bodyPr>
          <a:lstStyle/>
          <a:p>
            <a:pPr indent="0" lvl="0" marL="0" marR="0" rtl="0" algn="just">
              <a:lnSpc>
                <a:spcPct val="118902"/>
              </a:lnSpc>
              <a:spcBef>
                <a:spcPts val="0"/>
              </a:spcBef>
              <a:spcAft>
                <a:spcPts val="0"/>
              </a:spcAft>
              <a:buClr>
                <a:srgbClr val="000000"/>
              </a:buClr>
              <a:buSzPts val="820"/>
              <a:buFont typeface="Arial"/>
              <a:buNone/>
            </a:pPr>
            <a:r>
              <a:rPr b="1" i="0" lang="en-US" sz="820" u="none" cap="none" strike="noStrike">
                <a:solidFill>
                  <a:srgbClr val="133A5C"/>
                </a:solidFill>
                <a:latin typeface="Montserrat"/>
                <a:ea typeface="Montserrat"/>
                <a:cs typeface="Montserrat"/>
                <a:sym typeface="Montserrat"/>
              </a:rPr>
              <a:t>NOME EMPRESA</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1099872" y="10046022"/>
            <a:ext cx="1505038" cy="89092"/>
          </a:xfrm>
          <a:prstGeom prst="rect">
            <a:avLst/>
          </a:prstGeom>
          <a:noFill/>
          <a:ln>
            <a:noFill/>
          </a:ln>
        </p:spPr>
        <p:txBody>
          <a:bodyPr anchorCtr="0" anchor="t" bIns="0" lIns="0" spcFirstLastPara="1" rIns="0" wrap="square" tIns="0">
            <a:spAutoFit/>
          </a:bodyPr>
          <a:lstStyle/>
          <a:p>
            <a:pPr indent="0" lvl="0" marL="0" marR="0" rtl="0" algn="just">
              <a:lnSpc>
                <a:spcPct val="118974"/>
              </a:lnSpc>
              <a:spcBef>
                <a:spcPts val="0"/>
              </a:spcBef>
              <a:spcAft>
                <a:spcPts val="0"/>
              </a:spcAft>
              <a:buClr>
                <a:srgbClr val="000000"/>
              </a:buClr>
              <a:buSzPts val="585"/>
              <a:buFont typeface="Arial"/>
              <a:buNone/>
            </a:pPr>
            <a:r>
              <a:rPr b="1" i="0" lang="en-US" sz="585" u="none" cap="none" strike="noStrike">
                <a:solidFill>
                  <a:srgbClr val="133A5C"/>
                </a:solidFill>
                <a:latin typeface="Montserrat"/>
                <a:ea typeface="Montserrat"/>
                <a:cs typeface="Montserrat"/>
                <a:sym typeface="Montserrat"/>
              </a:rPr>
              <a:t>NOME DO CLIENTE</a:t>
            </a:r>
            <a:endParaRPr b="0" i="0" sz="1400" u="none" cap="none" strike="noStrike">
              <a:solidFill>
                <a:srgbClr val="000000"/>
              </a:solidFill>
              <a:latin typeface="Arial"/>
              <a:ea typeface="Arial"/>
              <a:cs typeface="Arial"/>
              <a:sym typeface="Arial"/>
            </a:endParaRPr>
          </a:p>
        </p:txBody>
      </p:sp>
      <p:sp>
        <p:nvSpPr>
          <p:cNvPr id="102" name="Google Shape;102;p1"/>
          <p:cNvSpPr txBox="1"/>
          <p:nvPr/>
        </p:nvSpPr>
        <p:spPr>
          <a:xfrm>
            <a:off x="1099872" y="9356897"/>
            <a:ext cx="2192683" cy="66351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975"/>
              <a:buFont typeface="Arial"/>
              <a:buNone/>
            </a:pPr>
            <a:r>
              <a:rPr b="1" i="0" lang="en-US" sz="3975" u="none" cap="none" strike="noStrike">
                <a:solidFill>
                  <a:srgbClr val="133A5C"/>
                </a:solidFill>
                <a:latin typeface="Montserrat"/>
                <a:ea typeface="Montserrat"/>
                <a:cs typeface="Montserrat"/>
                <a:sym typeface="Montserrat"/>
              </a:rPr>
              <a:t>2023</a:t>
            </a:r>
            <a:endParaRPr b="0" i="0" sz="1400" u="none" cap="none" strike="noStrike">
              <a:solidFill>
                <a:srgbClr val="000000"/>
              </a:solidFill>
              <a:latin typeface="Arial"/>
              <a:ea typeface="Arial"/>
              <a:cs typeface="Arial"/>
              <a:sym typeface="Arial"/>
            </a:endParaRPr>
          </a:p>
        </p:txBody>
      </p:sp>
      <p:pic>
        <p:nvPicPr>
          <p:cNvPr id="103" name="Google Shape;103;p1"/>
          <p:cNvPicPr preferRelativeResize="0"/>
          <p:nvPr/>
        </p:nvPicPr>
        <p:blipFill rotWithShape="1">
          <a:blip r:embed="rId4">
            <a:alphaModFix/>
          </a:blip>
          <a:srcRect b="0" l="0" r="0" t="0"/>
          <a:stretch/>
        </p:blipFill>
        <p:spPr>
          <a:xfrm>
            <a:off x="4503865" y="10046022"/>
            <a:ext cx="136761" cy="136761"/>
          </a:xfrm>
          <a:prstGeom prst="rect">
            <a:avLst/>
          </a:prstGeom>
          <a:noFill/>
          <a:ln>
            <a:noFill/>
          </a:ln>
        </p:spPr>
      </p:pic>
      <p:sp>
        <p:nvSpPr>
          <p:cNvPr id="104" name="Google Shape;104;p1"/>
          <p:cNvSpPr txBox="1"/>
          <p:nvPr/>
        </p:nvSpPr>
        <p:spPr>
          <a:xfrm>
            <a:off x="4749179" y="10052944"/>
            <a:ext cx="1654498" cy="104091"/>
          </a:xfrm>
          <a:prstGeom prst="rect">
            <a:avLst/>
          </a:prstGeom>
          <a:noFill/>
          <a:ln>
            <a:noFill/>
          </a:ln>
        </p:spPr>
        <p:txBody>
          <a:bodyPr anchorCtr="0" anchor="t" bIns="0" lIns="0" spcFirstLastPara="1" rIns="0" wrap="square" tIns="0">
            <a:spAutoFit/>
          </a:bodyPr>
          <a:lstStyle/>
          <a:p>
            <a:pPr indent="0" lvl="0" marL="0" marR="0" rtl="0" algn="l">
              <a:lnSpc>
                <a:spcPct val="140172"/>
              </a:lnSpc>
              <a:spcBef>
                <a:spcPts val="0"/>
              </a:spcBef>
              <a:spcAft>
                <a:spcPts val="0"/>
              </a:spcAft>
              <a:buClr>
                <a:srgbClr val="000000"/>
              </a:buClr>
              <a:buSzPts val="580"/>
              <a:buFont typeface="Arial"/>
              <a:buNone/>
            </a:pPr>
            <a:r>
              <a:rPr b="1" i="0" lang="en-US" sz="580" u="none" cap="none" strike="noStrike">
                <a:solidFill>
                  <a:srgbClr val="133A5C"/>
                </a:solidFill>
                <a:latin typeface="Montserrat"/>
                <a:ea typeface="Montserrat"/>
                <a:cs typeface="Montserrat"/>
                <a:sym typeface="Montserrat"/>
              </a:rPr>
              <a:t>WWW.SITE.COM.BR</a:t>
            </a:r>
            <a:endParaRPr b="0" i="0" sz="1400" u="none" cap="none" strike="noStrike">
              <a:solidFill>
                <a:srgbClr val="000000"/>
              </a:solidFill>
              <a:latin typeface="Arial"/>
              <a:ea typeface="Arial"/>
              <a:cs typeface="Arial"/>
              <a:sym typeface="Arial"/>
            </a:endParaRPr>
          </a:p>
        </p:txBody>
      </p:sp>
      <p:sp>
        <p:nvSpPr>
          <p:cNvPr id="105" name="Google Shape;105;p1"/>
          <p:cNvSpPr txBox="1"/>
          <p:nvPr/>
        </p:nvSpPr>
        <p:spPr>
          <a:xfrm>
            <a:off x="1099872" y="10182782"/>
            <a:ext cx="1505038" cy="89092"/>
          </a:xfrm>
          <a:prstGeom prst="rect">
            <a:avLst/>
          </a:prstGeom>
          <a:noFill/>
          <a:ln>
            <a:noFill/>
          </a:ln>
        </p:spPr>
        <p:txBody>
          <a:bodyPr anchorCtr="0" anchor="t" bIns="0" lIns="0" spcFirstLastPara="1" rIns="0" wrap="square" tIns="0">
            <a:spAutoFit/>
          </a:bodyPr>
          <a:lstStyle/>
          <a:p>
            <a:pPr indent="0" lvl="0" marL="0" marR="0" rtl="0" algn="just">
              <a:lnSpc>
                <a:spcPct val="118974"/>
              </a:lnSpc>
              <a:spcBef>
                <a:spcPts val="0"/>
              </a:spcBef>
              <a:spcAft>
                <a:spcPts val="0"/>
              </a:spcAft>
              <a:buClr>
                <a:srgbClr val="000000"/>
              </a:buClr>
              <a:buSzPts val="585"/>
              <a:buFont typeface="Arial"/>
              <a:buNone/>
            </a:pPr>
            <a:r>
              <a:rPr b="1" i="0" lang="en-US" sz="585" u="none" cap="none" strike="noStrike">
                <a:solidFill>
                  <a:srgbClr val="133A5C"/>
                </a:solidFill>
                <a:latin typeface="Montserrat"/>
                <a:ea typeface="Montserrat"/>
                <a:cs typeface="Montserrat"/>
                <a:sym typeface="Montserrat"/>
              </a:rPr>
              <a:t>NUMERO DA PROPOSTA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p:nvPr/>
        </p:nvSpPr>
        <p:spPr>
          <a:xfrm>
            <a:off x="564051" y="6118786"/>
            <a:ext cx="6048000" cy="4086705"/>
          </a:xfrm>
          <a:custGeom>
            <a:rect b="b" l="l" r="r" t="t"/>
            <a:pathLst>
              <a:path extrusionOk="0" h="3254692" w="4816686">
                <a:moveTo>
                  <a:pt x="0" y="0"/>
                </a:moveTo>
                <a:lnTo>
                  <a:pt x="4816686" y="0"/>
                </a:lnTo>
                <a:lnTo>
                  <a:pt x="4816686" y="3254692"/>
                </a:lnTo>
                <a:lnTo>
                  <a:pt x="0" y="3254692"/>
                </a:lnTo>
                <a:close/>
              </a:path>
            </a:pathLst>
          </a:custGeom>
          <a:solidFill>
            <a:srgbClr val="ED4700"/>
          </a:solidFill>
          <a:ln>
            <a:noFill/>
          </a:ln>
        </p:spPr>
      </p:sp>
      <p:pic>
        <p:nvPicPr>
          <p:cNvPr id="111" name="Google Shape;111;p2"/>
          <p:cNvPicPr preferRelativeResize="0"/>
          <p:nvPr/>
        </p:nvPicPr>
        <p:blipFill rotWithShape="1">
          <a:blip r:embed="rId3">
            <a:alphaModFix/>
          </a:blip>
          <a:srcRect b="0" l="0" r="0" t="0"/>
          <a:stretch/>
        </p:blipFill>
        <p:spPr>
          <a:xfrm>
            <a:off x="564051" y="1044873"/>
            <a:ext cx="6048000" cy="4536000"/>
          </a:xfrm>
          <a:prstGeom prst="rect">
            <a:avLst/>
          </a:prstGeom>
          <a:noFill/>
          <a:ln>
            <a:noFill/>
          </a:ln>
        </p:spPr>
      </p:pic>
      <p:sp>
        <p:nvSpPr>
          <p:cNvPr id="112" name="Google Shape;112;p2"/>
          <p:cNvSpPr txBox="1"/>
          <p:nvPr/>
        </p:nvSpPr>
        <p:spPr>
          <a:xfrm>
            <a:off x="1000868" y="6947640"/>
            <a:ext cx="4813991" cy="2390898"/>
          </a:xfrm>
          <a:prstGeom prst="rect">
            <a:avLst/>
          </a:prstGeom>
          <a:noFill/>
          <a:ln>
            <a:noFill/>
          </a:ln>
        </p:spPr>
        <p:txBody>
          <a:bodyPr anchorCtr="0" anchor="t" bIns="0" lIns="0" spcFirstLastPara="1" rIns="0" wrap="square" tIns="0">
            <a:spAutoFit/>
          </a:bodyPr>
          <a:lstStyle/>
          <a:p>
            <a:pPr indent="0" lvl="0" marL="0" marR="0" rtl="0" algn="l">
              <a:lnSpc>
                <a:spcPct val="170069"/>
              </a:lnSpc>
              <a:spcBef>
                <a:spcPts val="0"/>
              </a:spcBef>
              <a:spcAft>
                <a:spcPts val="0"/>
              </a:spcAft>
              <a:buClr>
                <a:srgbClr val="000000"/>
              </a:buClr>
              <a:buSzPts val="862"/>
              <a:buFont typeface="Arial"/>
              <a:buNone/>
            </a:pPr>
            <a:r>
              <a:rPr b="0" i="0" lang="en-US" sz="862" u="none" cap="none" strike="noStrike">
                <a:solidFill>
                  <a:srgbClr val="FFFFFF"/>
                </a:solidFill>
                <a:latin typeface="Montserrat"/>
                <a:ea typeface="Montserrat"/>
                <a:cs typeface="Montserrat"/>
                <a:sym typeface="Montserrat"/>
              </a:rPr>
              <a:t>Somos uma empresa de limpeza corporativa especializada em fornecer serviços de limpeza de alta qualidade aos nossos clientes. Nossa equipe é formada por profissionais altamente qualificados e treinados para proporcionar limpezas profundas e eficientes, garantindo um ambiente saudável e limpo para todos os usuários.</a:t>
            </a:r>
            <a:endParaRPr b="0" i="0" sz="1400" u="none" cap="none" strike="noStrike">
              <a:solidFill>
                <a:srgbClr val="000000"/>
              </a:solidFill>
              <a:latin typeface="Arial"/>
              <a:ea typeface="Arial"/>
              <a:cs typeface="Arial"/>
              <a:sym typeface="Arial"/>
            </a:endParaRPr>
          </a:p>
          <a:p>
            <a:pPr indent="0" lvl="0" marL="0" marR="0" rtl="0" algn="l">
              <a:lnSpc>
                <a:spcPct val="170069"/>
              </a:lnSpc>
              <a:spcBef>
                <a:spcPts val="0"/>
              </a:spcBef>
              <a:spcAft>
                <a:spcPts val="0"/>
              </a:spcAft>
              <a:buClr>
                <a:srgbClr val="000000"/>
              </a:buClr>
              <a:buSzPts val="862"/>
              <a:buFont typeface="Arial"/>
              <a:buNone/>
            </a:pPr>
            <a:r>
              <a:t/>
            </a:r>
            <a:endParaRPr b="0" i="0" sz="862" u="none" cap="none" strike="noStrike">
              <a:solidFill>
                <a:srgbClr val="FFFFFF"/>
              </a:solidFill>
              <a:latin typeface="Montserrat"/>
              <a:ea typeface="Montserrat"/>
              <a:cs typeface="Montserrat"/>
              <a:sym typeface="Montserrat"/>
            </a:endParaRPr>
          </a:p>
          <a:p>
            <a:pPr indent="0" lvl="0" marL="0" marR="0" rtl="0" algn="l">
              <a:lnSpc>
                <a:spcPct val="170069"/>
              </a:lnSpc>
              <a:spcBef>
                <a:spcPts val="0"/>
              </a:spcBef>
              <a:spcAft>
                <a:spcPts val="0"/>
              </a:spcAft>
              <a:buClr>
                <a:srgbClr val="000000"/>
              </a:buClr>
              <a:buSzPts val="862"/>
              <a:buFont typeface="Arial"/>
              <a:buNone/>
            </a:pPr>
            <a:r>
              <a:rPr b="0" i="0" lang="en-US" sz="862" u="none" cap="none" strike="noStrike">
                <a:solidFill>
                  <a:srgbClr val="FFFFFF"/>
                </a:solidFill>
                <a:latin typeface="Montserrat"/>
                <a:ea typeface="Montserrat"/>
                <a:cs typeface="Montserrat"/>
                <a:sym typeface="Montserrat"/>
              </a:rPr>
              <a:t>Nosso objetivo é oferecer aos nossos clientes uma limpeza de qualidade, com o menor impacto possível no meio ambiente. Utilizamos produtos de limpeza ecológicos e não tóxicos para reduzir o risco de alergias e outros problemas de saúde, além de serem mais seguros para o meio ambiente.</a:t>
            </a:r>
            <a:endParaRPr b="0" i="0" sz="1400" u="none" cap="none" strike="noStrike">
              <a:solidFill>
                <a:srgbClr val="000000"/>
              </a:solidFill>
              <a:latin typeface="Arial"/>
              <a:ea typeface="Arial"/>
              <a:cs typeface="Arial"/>
              <a:sym typeface="Arial"/>
            </a:endParaRPr>
          </a:p>
          <a:p>
            <a:pPr indent="0" lvl="0" marL="0" marR="0" rtl="0" algn="l">
              <a:lnSpc>
                <a:spcPct val="170069"/>
              </a:lnSpc>
              <a:spcBef>
                <a:spcPts val="0"/>
              </a:spcBef>
              <a:spcAft>
                <a:spcPts val="0"/>
              </a:spcAft>
              <a:buClr>
                <a:srgbClr val="000000"/>
              </a:buClr>
              <a:buSzPts val="862"/>
              <a:buFont typeface="Arial"/>
              <a:buNone/>
            </a:pPr>
            <a:r>
              <a:t/>
            </a:r>
            <a:endParaRPr b="0" i="0" sz="862" u="none" cap="none" strike="noStrike">
              <a:solidFill>
                <a:srgbClr val="FFFFFF"/>
              </a:solidFill>
              <a:latin typeface="Montserrat"/>
              <a:ea typeface="Montserrat"/>
              <a:cs typeface="Montserrat"/>
              <a:sym typeface="Montserrat"/>
            </a:endParaRPr>
          </a:p>
          <a:p>
            <a:pPr indent="0" lvl="0" marL="0" marR="0" rtl="0" algn="l">
              <a:lnSpc>
                <a:spcPct val="170062"/>
              </a:lnSpc>
              <a:spcBef>
                <a:spcPts val="0"/>
              </a:spcBef>
              <a:spcAft>
                <a:spcPts val="0"/>
              </a:spcAft>
              <a:buClr>
                <a:srgbClr val="000000"/>
              </a:buClr>
              <a:buSzPts val="962"/>
              <a:buFont typeface="Arial"/>
              <a:buNone/>
            </a:pPr>
            <a:r>
              <a:rPr b="0" i="0" lang="en-US" sz="962" u="none" cap="none" strike="noStrike">
                <a:solidFill>
                  <a:srgbClr val="FFFFFF"/>
                </a:solidFill>
                <a:latin typeface="Montserrat"/>
                <a:ea typeface="Montserrat"/>
                <a:cs typeface="Montserrat"/>
                <a:sym typeface="Montserrat"/>
              </a:rPr>
              <a:t>Nosso compromisso é proporcionar um serviço de qualidade e profissionalismo para atender às necessidades dos nossos clientes, a preços justos e competitivos. Estamos sempre prontos para atender às suas necessidades, seja qual for o seu orçamento.</a:t>
            </a:r>
            <a:endParaRPr b="0" i="0" sz="1400" u="none" cap="none" strike="noStrike">
              <a:solidFill>
                <a:srgbClr val="000000"/>
              </a:solidFill>
              <a:latin typeface="Arial"/>
              <a:ea typeface="Arial"/>
              <a:cs typeface="Arial"/>
              <a:sym typeface="Arial"/>
            </a:endParaRPr>
          </a:p>
        </p:txBody>
      </p:sp>
      <p:sp>
        <p:nvSpPr>
          <p:cNvPr id="113" name="Google Shape;113;p2"/>
          <p:cNvSpPr txBox="1"/>
          <p:nvPr/>
        </p:nvSpPr>
        <p:spPr>
          <a:xfrm>
            <a:off x="1000868" y="6474473"/>
            <a:ext cx="3440713" cy="248886"/>
          </a:xfrm>
          <a:prstGeom prst="rect">
            <a:avLst/>
          </a:prstGeom>
          <a:noFill/>
          <a:ln>
            <a:noFill/>
          </a:ln>
        </p:spPr>
        <p:txBody>
          <a:bodyPr anchorCtr="0" anchor="t" bIns="0" lIns="0" spcFirstLastPara="1" rIns="0" wrap="square" tIns="0">
            <a:spAutoFit/>
          </a:bodyPr>
          <a:lstStyle/>
          <a:p>
            <a:pPr indent="0" lvl="0" marL="0" marR="0" rtl="0" algn="l">
              <a:lnSpc>
                <a:spcPct val="139972"/>
              </a:lnSpc>
              <a:spcBef>
                <a:spcPts val="0"/>
              </a:spcBef>
              <a:spcAft>
                <a:spcPts val="0"/>
              </a:spcAft>
              <a:buClr>
                <a:srgbClr val="000000"/>
              </a:buClr>
              <a:buSzPts val="1451"/>
              <a:buFont typeface="Arial"/>
              <a:buNone/>
            </a:pPr>
            <a:r>
              <a:rPr b="0" i="0" lang="en-US" sz="1451" u="none" cap="none" strike="noStrike">
                <a:solidFill>
                  <a:srgbClr val="FFFFFF"/>
                </a:solidFill>
                <a:latin typeface="Montserrat ExtraBold"/>
                <a:ea typeface="Montserrat ExtraBold"/>
                <a:cs typeface="Montserrat ExtraBold"/>
                <a:sym typeface="Montserrat ExtraBold"/>
              </a:rPr>
              <a:t>QUEM SOMOS</a:t>
            </a:r>
            <a:endParaRPr b="0" i="0" sz="1400" u="none" cap="none" strike="noStrike">
              <a:solidFill>
                <a:srgbClr val="000000"/>
              </a:solidFill>
              <a:latin typeface="Arial"/>
              <a:ea typeface="Arial"/>
              <a:cs typeface="Arial"/>
              <a:sym typeface="Arial"/>
            </a:endParaRPr>
          </a:p>
        </p:txBody>
      </p:sp>
      <p:sp>
        <p:nvSpPr>
          <p:cNvPr id="114" name="Google Shape;114;p2"/>
          <p:cNvSpPr txBox="1"/>
          <p:nvPr/>
        </p:nvSpPr>
        <p:spPr>
          <a:xfrm>
            <a:off x="2268000" y="305119"/>
            <a:ext cx="3024000" cy="20184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200"/>
              <a:buFont typeface="Arial"/>
              <a:buNone/>
            </a:pPr>
            <a:r>
              <a:rPr b="1" i="0" lang="en-US" sz="1200" u="none" cap="none" strike="noStrike">
                <a:solidFill>
                  <a:srgbClr val="FFFFFF"/>
                </a:solidFill>
                <a:latin typeface="Montserrat"/>
                <a:ea typeface="Montserrat"/>
                <a:cs typeface="Montserrat"/>
                <a:sym typeface="Montserrat"/>
              </a:rPr>
              <a:t>reallygreatsite.com</a:t>
            </a:r>
            <a:endParaRPr b="0" i="0" sz="1400" u="none" cap="none" strike="noStrike">
              <a:solidFill>
                <a:srgbClr val="000000"/>
              </a:solidFill>
              <a:latin typeface="Arial"/>
              <a:ea typeface="Arial"/>
              <a:cs typeface="Arial"/>
              <a:sym typeface="Arial"/>
            </a:endParaRPr>
          </a:p>
        </p:txBody>
      </p:sp>
      <p:sp>
        <p:nvSpPr>
          <p:cNvPr id="115" name="Google Shape;115;p2"/>
          <p:cNvSpPr txBox="1"/>
          <p:nvPr/>
        </p:nvSpPr>
        <p:spPr>
          <a:xfrm>
            <a:off x="804863" y="3961989"/>
            <a:ext cx="4440219" cy="1525955"/>
          </a:xfrm>
          <a:prstGeom prst="rect">
            <a:avLst/>
          </a:prstGeom>
          <a:noFill/>
          <a:ln>
            <a:noFill/>
          </a:ln>
        </p:spPr>
        <p:txBody>
          <a:bodyPr anchorCtr="0" anchor="t" bIns="0" lIns="0" spcFirstLastPara="1" rIns="0" wrap="square" tIns="0">
            <a:spAutoFit/>
          </a:bodyPr>
          <a:lstStyle/>
          <a:p>
            <a:pPr indent="0" lvl="0" marL="0" marR="0" rtl="0" algn="just">
              <a:lnSpc>
                <a:spcPct val="110012"/>
              </a:lnSpc>
              <a:spcBef>
                <a:spcPts val="0"/>
              </a:spcBef>
              <a:spcAft>
                <a:spcPts val="0"/>
              </a:spcAft>
              <a:buClr>
                <a:srgbClr val="000000"/>
              </a:buClr>
              <a:buSzPts val="5403"/>
              <a:buFont typeface="Arial"/>
              <a:buNone/>
            </a:pPr>
            <a:r>
              <a:rPr b="0" i="0" lang="en-US" sz="5403" u="none" cap="none" strike="noStrike">
                <a:solidFill>
                  <a:srgbClr val="FFFFFF"/>
                </a:solidFill>
                <a:latin typeface="Montserrat ExtraBold"/>
                <a:ea typeface="Montserrat ExtraBold"/>
                <a:cs typeface="Montserrat ExtraBold"/>
                <a:sym typeface="Montserrat ExtraBold"/>
              </a:rPr>
              <a:t>SOBRE</a:t>
            </a:r>
            <a:endParaRPr b="0" i="0" sz="1400" u="none" cap="none" strike="noStrike">
              <a:solidFill>
                <a:srgbClr val="000000"/>
              </a:solidFill>
              <a:latin typeface="Arial"/>
              <a:ea typeface="Arial"/>
              <a:cs typeface="Arial"/>
              <a:sym typeface="Arial"/>
            </a:endParaRPr>
          </a:p>
          <a:p>
            <a:pPr indent="0" lvl="0" marL="0" marR="0" rtl="0" algn="just">
              <a:lnSpc>
                <a:spcPct val="110012"/>
              </a:lnSpc>
              <a:spcBef>
                <a:spcPts val="0"/>
              </a:spcBef>
              <a:spcAft>
                <a:spcPts val="0"/>
              </a:spcAft>
              <a:buClr>
                <a:srgbClr val="000000"/>
              </a:buClr>
              <a:buSzPts val="5403"/>
              <a:buFont typeface="Arial"/>
              <a:buNone/>
            </a:pPr>
            <a:r>
              <a:rPr b="0" i="0" lang="en-US" sz="5403" u="none" cap="none" strike="noStrike">
                <a:solidFill>
                  <a:srgbClr val="FFFFFF"/>
                </a:solidFill>
                <a:latin typeface="Montserrat ExtraBold"/>
                <a:ea typeface="Montserrat ExtraBold"/>
                <a:cs typeface="Montserrat ExtraBold"/>
                <a:sym typeface="Montserrat ExtraBold"/>
              </a:rPr>
              <a:t>NÓS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2120"/>
        </a:solidFill>
      </p:bgPr>
    </p:bg>
    <p:spTree>
      <p:nvGrpSpPr>
        <p:cNvPr id="119" name="Shape 119"/>
        <p:cNvGrpSpPr/>
        <p:nvPr/>
      </p:nvGrpSpPr>
      <p:grpSpPr>
        <a:xfrm>
          <a:off x="0" y="0"/>
          <a:ext cx="0" cy="0"/>
          <a:chOff x="0" y="0"/>
          <a:chExt cx="0" cy="0"/>
        </a:xfrm>
      </p:grpSpPr>
      <p:sp>
        <p:nvSpPr>
          <p:cNvPr id="120" name="Google Shape;120;p3"/>
          <p:cNvSpPr/>
          <p:nvPr/>
        </p:nvSpPr>
        <p:spPr>
          <a:xfrm>
            <a:off x="-487601" y="-369394"/>
            <a:ext cx="1708600" cy="3861850"/>
          </a:xfrm>
          <a:custGeom>
            <a:rect b="b" l="l" r="r" t="t"/>
            <a:pathLst>
              <a:path extrusionOk="0" h="3075615" w="1360745">
                <a:moveTo>
                  <a:pt x="0" y="0"/>
                </a:moveTo>
                <a:lnTo>
                  <a:pt x="1360745" y="0"/>
                </a:lnTo>
                <a:lnTo>
                  <a:pt x="1360745" y="3075615"/>
                </a:lnTo>
                <a:lnTo>
                  <a:pt x="0" y="3075615"/>
                </a:lnTo>
                <a:close/>
              </a:path>
            </a:pathLst>
          </a:custGeom>
          <a:solidFill>
            <a:srgbClr val="ED4700"/>
          </a:solidFill>
          <a:ln>
            <a:noFill/>
          </a:ln>
        </p:spPr>
      </p:sp>
      <p:pic>
        <p:nvPicPr>
          <p:cNvPr id="121" name="Google Shape;121;p3"/>
          <p:cNvPicPr preferRelativeResize="0"/>
          <p:nvPr/>
        </p:nvPicPr>
        <p:blipFill rotWithShape="1">
          <a:blip r:embed="rId3">
            <a:alphaModFix/>
          </a:blip>
          <a:srcRect b="0" l="0" r="0" t="0"/>
          <a:stretch/>
        </p:blipFill>
        <p:spPr>
          <a:xfrm>
            <a:off x="852249" y="8110126"/>
            <a:ext cx="2762271" cy="2248683"/>
          </a:xfrm>
          <a:prstGeom prst="rect">
            <a:avLst/>
          </a:prstGeom>
          <a:noFill/>
          <a:ln>
            <a:noFill/>
          </a:ln>
        </p:spPr>
      </p:pic>
      <p:pic>
        <p:nvPicPr>
          <p:cNvPr id="122" name="Google Shape;122;p3"/>
          <p:cNvPicPr preferRelativeResize="0"/>
          <p:nvPr/>
        </p:nvPicPr>
        <p:blipFill rotWithShape="1">
          <a:blip r:embed="rId4">
            <a:alphaModFix/>
          </a:blip>
          <a:srcRect b="0" l="0" r="0" t="0"/>
          <a:stretch/>
        </p:blipFill>
        <p:spPr>
          <a:xfrm>
            <a:off x="4321383" y="8349757"/>
            <a:ext cx="1040331" cy="185959"/>
          </a:xfrm>
          <a:prstGeom prst="rect">
            <a:avLst/>
          </a:prstGeom>
          <a:noFill/>
          <a:ln>
            <a:noFill/>
          </a:ln>
        </p:spPr>
      </p:pic>
      <p:sp>
        <p:nvSpPr>
          <p:cNvPr id="123" name="Google Shape;123;p3"/>
          <p:cNvSpPr txBox="1"/>
          <p:nvPr/>
        </p:nvSpPr>
        <p:spPr>
          <a:xfrm>
            <a:off x="814426" y="5360355"/>
            <a:ext cx="4360766" cy="422242"/>
          </a:xfrm>
          <a:prstGeom prst="rect">
            <a:avLst/>
          </a:prstGeom>
          <a:noFill/>
          <a:ln>
            <a:noFill/>
          </a:ln>
        </p:spPr>
        <p:txBody>
          <a:bodyPr anchorCtr="0" anchor="t" bIns="0" lIns="0" spcFirstLastPara="1" rIns="0" wrap="square" tIns="0">
            <a:spAutoFit/>
          </a:bodyPr>
          <a:lstStyle/>
          <a:p>
            <a:pPr indent="0" lvl="0" marL="0" marR="0" rtl="0" algn="l">
              <a:lnSpc>
                <a:spcPct val="139976"/>
              </a:lnSpc>
              <a:spcBef>
                <a:spcPts val="0"/>
              </a:spcBef>
              <a:spcAft>
                <a:spcPts val="0"/>
              </a:spcAft>
              <a:buClr>
                <a:srgbClr val="000000"/>
              </a:buClr>
              <a:buSzPts val="2544"/>
              <a:buFont typeface="Arial"/>
              <a:buNone/>
            </a:pPr>
            <a:r>
              <a:rPr b="0" i="0" lang="en-US" sz="2544" u="none" cap="none" strike="noStrike">
                <a:solidFill>
                  <a:srgbClr val="FFFFFF"/>
                </a:solidFill>
                <a:latin typeface="Montserrat ExtraBold"/>
                <a:ea typeface="Montserrat ExtraBold"/>
                <a:cs typeface="Montserrat ExtraBold"/>
                <a:sym typeface="Montserrat ExtraBold"/>
              </a:rPr>
              <a:t>CERTIFICADOS</a:t>
            </a:r>
            <a:endParaRPr b="0" i="0" sz="1400" u="none" cap="none" strike="noStrike">
              <a:solidFill>
                <a:srgbClr val="000000"/>
              </a:solidFill>
              <a:latin typeface="Arial"/>
              <a:ea typeface="Arial"/>
              <a:cs typeface="Arial"/>
              <a:sym typeface="Arial"/>
            </a:endParaRPr>
          </a:p>
        </p:txBody>
      </p:sp>
      <p:sp>
        <p:nvSpPr>
          <p:cNvPr id="124" name="Google Shape;124;p3"/>
          <p:cNvSpPr txBox="1"/>
          <p:nvPr/>
        </p:nvSpPr>
        <p:spPr>
          <a:xfrm>
            <a:off x="756000" y="3067145"/>
            <a:ext cx="2141341" cy="642987"/>
          </a:xfrm>
          <a:prstGeom prst="rect">
            <a:avLst/>
          </a:prstGeom>
          <a:noFill/>
          <a:ln>
            <a:noFill/>
          </a:ln>
        </p:spPr>
        <p:txBody>
          <a:bodyPr anchorCtr="0" anchor="t" bIns="0" lIns="0" spcFirstLastPara="1" rIns="0" wrap="square" tIns="0">
            <a:spAutoFit/>
          </a:bodyPr>
          <a:lstStyle/>
          <a:p>
            <a:pPr indent="0" lvl="0" marL="0" marR="0" rtl="0" algn="l">
              <a:lnSpc>
                <a:spcPct val="104008"/>
              </a:lnSpc>
              <a:spcBef>
                <a:spcPts val="0"/>
              </a:spcBef>
              <a:spcAft>
                <a:spcPts val="0"/>
              </a:spcAft>
              <a:buClr>
                <a:srgbClr val="000000"/>
              </a:buClr>
              <a:buSzPts val="4765"/>
              <a:buFont typeface="Arial"/>
              <a:buNone/>
            </a:pPr>
            <a:r>
              <a:rPr b="0" i="0" lang="en-US" sz="4765" u="none" cap="none" strike="noStrike">
                <a:solidFill>
                  <a:srgbClr val="FFFFFF"/>
                </a:solidFill>
                <a:latin typeface="Montserrat ExtraBold"/>
                <a:ea typeface="Montserrat ExtraBold"/>
                <a:cs typeface="Montserrat ExtraBold"/>
                <a:sym typeface="Montserrat ExtraBold"/>
              </a:rPr>
              <a:t>17</a:t>
            </a:r>
            <a:endParaRPr b="0" i="0" sz="1400" u="none" cap="none" strike="noStrike">
              <a:solidFill>
                <a:srgbClr val="000000"/>
              </a:solidFill>
              <a:latin typeface="Arial"/>
              <a:ea typeface="Arial"/>
              <a:cs typeface="Arial"/>
              <a:sym typeface="Arial"/>
            </a:endParaRPr>
          </a:p>
        </p:txBody>
      </p:sp>
      <p:sp>
        <p:nvSpPr>
          <p:cNvPr id="125" name="Google Shape;125;p3"/>
          <p:cNvSpPr txBox="1"/>
          <p:nvPr/>
        </p:nvSpPr>
        <p:spPr>
          <a:xfrm>
            <a:off x="729692" y="1119367"/>
            <a:ext cx="7021422" cy="1265329"/>
          </a:xfrm>
          <a:prstGeom prst="rect">
            <a:avLst/>
          </a:prstGeom>
          <a:noFill/>
          <a:ln>
            <a:noFill/>
          </a:ln>
        </p:spPr>
        <p:txBody>
          <a:bodyPr anchorCtr="0" anchor="t" bIns="0" lIns="0" spcFirstLastPara="1" rIns="0" wrap="square" tIns="0">
            <a:spAutoFit/>
          </a:bodyPr>
          <a:lstStyle/>
          <a:p>
            <a:pPr indent="0" lvl="0" marL="0" marR="0" rtl="0" algn="l">
              <a:lnSpc>
                <a:spcPct val="104008"/>
              </a:lnSpc>
              <a:spcBef>
                <a:spcPts val="0"/>
              </a:spcBef>
              <a:spcAft>
                <a:spcPts val="0"/>
              </a:spcAft>
              <a:buClr>
                <a:srgbClr val="000000"/>
              </a:buClr>
              <a:buSzPts val="4765"/>
              <a:buFont typeface="Arial"/>
              <a:buNone/>
            </a:pPr>
            <a:r>
              <a:rPr b="0" i="0" lang="en-US" sz="4765" u="none" cap="none" strike="noStrike">
                <a:solidFill>
                  <a:srgbClr val="FFFFFF"/>
                </a:solidFill>
                <a:latin typeface="Montserrat ExtraBold"/>
                <a:ea typeface="Montserrat ExtraBold"/>
                <a:cs typeface="Montserrat ExtraBold"/>
                <a:sym typeface="Montserrat ExtraBold"/>
              </a:rPr>
              <a:t>CONHEÇA</a:t>
            </a:r>
            <a:endParaRPr b="0" i="0" sz="1400" u="none" cap="none" strike="noStrike">
              <a:solidFill>
                <a:srgbClr val="000000"/>
              </a:solidFill>
              <a:latin typeface="Arial"/>
              <a:ea typeface="Arial"/>
              <a:cs typeface="Arial"/>
              <a:sym typeface="Arial"/>
            </a:endParaRPr>
          </a:p>
          <a:p>
            <a:pPr indent="0" lvl="0" marL="0" marR="0" rtl="0" algn="l">
              <a:lnSpc>
                <a:spcPct val="104008"/>
              </a:lnSpc>
              <a:spcBef>
                <a:spcPts val="0"/>
              </a:spcBef>
              <a:spcAft>
                <a:spcPts val="0"/>
              </a:spcAft>
              <a:buClr>
                <a:srgbClr val="000000"/>
              </a:buClr>
              <a:buSzPts val="4765"/>
              <a:buFont typeface="Arial"/>
              <a:buNone/>
            </a:pPr>
            <a:r>
              <a:rPr b="0" i="0" lang="en-US" sz="4765" u="none" cap="none" strike="noStrike">
                <a:solidFill>
                  <a:srgbClr val="FFFFFF"/>
                </a:solidFill>
                <a:latin typeface="Montserrat ExtraBold"/>
                <a:ea typeface="Montserrat ExtraBold"/>
                <a:cs typeface="Montserrat ExtraBold"/>
                <a:sym typeface="Montserrat ExtraBold"/>
              </a:rPr>
              <a:t>UM POUCO</a:t>
            </a:r>
            <a:endParaRPr b="0" i="0" sz="1400" u="none" cap="none" strike="noStrike">
              <a:solidFill>
                <a:srgbClr val="000000"/>
              </a:solidFill>
              <a:latin typeface="Arial"/>
              <a:ea typeface="Arial"/>
              <a:cs typeface="Arial"/>
              <a:sym typeface="Arial"/>
            </a:endParaRPr>
          </a:p>
        </p:txBody>
      </p:sp>
      <p:sp>
        <p:nvSpPr>
          <p:cNvPr id="126" name="Google Shape;126;p3"/>
          <p:cNvSpPr txBox="1"/>
          <p:nvPr/>
        </p:nvSpPr>
        <p:spPr>
          <a:xfrm>
            <a:off x="814426" y="4613496"/>
            <a:ext cx="2376571" cy="232509"/>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Clr>
                <a:srgbClr val="000000"/>
              </a:buClr>
              <a:buSzPts val="1379"/>
              <a:buFont typeface="Arial"/>
              <a:buNone/>
            </a:pPr>
            <a:r>
              <a:rPr b="0" i="0" lang="en-US" sz="1379" u="none" cap="none" strike="noStrike">
                <a:solidFill>
                  <a:srgbClr val="FFFFFF"/>
                </a:solidFill>
                <a:latin typeface="Montserrat"/>
                <a:ea typeface="Montserrat"/>
                <a:cs typeface="Montserrat"/>
                <a:sym typeface="Montserrat"/>
              </a:rPr>
              <a:t>DE RECRUTAMENTO</a:t>
            </a:r>
            <a:endParaRPr b="0" i="0" sz="1400" u="none" cap="none" strike="noStrike">
              <a:solidFill>
                <a:srgbClr val="000000"/>
              </a:solidFill>
              <a:latin typeface="Arial"/>
              <a:ea typeface="Arial"/>
              <a:cs typeface="Arial"/>
              <a:sym typeface="Arial"/>
            </a:endParaRPr>
          </a:p>
        </p:txBody>
      </p:sp>
      <p:sp>
        <p:nvSpPr>
          <p:cNvPr id="127" name="Google Shape;127;p3"/>
          <p:cNvSpPr txBox="1"/>
          <p:nvPr/>
        </p:nvSpPr>
        <p:spPr>
          <a:xfrm>
            <a:off x="3677661" y="3077463"/>
            <a:ext cx="2141341" cy="642987"/>
          </a:xfrm>
          <a:prstGeom prst="rect">
            <a:avLst/>
          </a:prstGeom>
          <a:noFill/>
          <a:ln>
            <a:noFill/>
          </a:ln>
        </p:spPr>
        <p:txBody>
          <a:bodyPr anchorCtr="0" anchor="t" bIns="0" lIns="0" spcFirstLastPara="1" rIns="0" wrap="square" tIns="0">
            <a:spAutoFit/>
          </a:bodyPr>
          <a:lstStyle/>
          <a:p>
            <a:pPr indent="0" lvl="0" marL="0" marR="0" rtl="0" algn="l">
              <a:lnSpc>
                <a:spcPct val="104008"/>
              </a:lnSpc>
              <a:spcBef>
                <a:spcPts val="0"/>
              </a:spcBef>
              <a:spcAft>
                <a:spcPts val="0"/>
              </a:spcAft>
              <a:buClr>
                <a:srgbClr val="000000"/>
              </a:buClr>
              <a:buSzPts val="4765"/>
              <a:buFont typeface="Arial"/>
              <a:buNone/>
            </a:pPr>
            <a:r>
              <a:rPr b="0" i="0" lang="en-US" sz="4765" u="none" cap="none" strike="noStrike">
                <a:solidFill>
                  <a:srgbClr val="FFFFFF"/>
                </a:solidFill>
                <a:latin typeface="Montserrat ExtraBold"/>
                <a:ea typeface="Montserrat ExtraBold"/>
                <a:cs typeface="Montserrat ExtraBold"/>
                <a:sym typeface="Montserrat ExtraBold"/>
              </a:rPr>
              <a:t>500</a:t>
            </a:r>
            <a:endParaRPr b="0" i="0" sz="1400" u="none" cap="none" strike="noStrike">
              <a:solidFill>
                <a:srgbClr val="000000"/>
              </a:solidFill>
              <a:latin typeface="Arial"/>
              <a:ea typeface="Arial"/>
              <a:cs typeface="Arial"/>
              <a:sym typeface="Arial"/>
            </a:endParaRPr>
          </a:p>
        </p:txBody>
      </p:sp>
      <p:sp>
        <p:nvSpPr>
          <p:cNvPr id="128" name="Google Shape;128;p3"/>
          <p:cNvSpPr txBox="1"/>
          <p:nvPr/>
        </p:nvSpPr>
        <p:spPr>
          <a:xfrm>
            <a:off x="5031503" y="3110822"/>
            <a:ext cx="2051322" cy="471494"/>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Clr>
                <a:srgbClr val="000000"/>
              </a:buClr>
              <a:buSzPts val="1379"/>
              <a:buFont typeface="Arial"/>
              <a:buNone/>
            </a:pPr>
            <a:r>
              <a:rPr b="0" i="0" lang="en-US" sz="1379" u="none" cap="none" strike="noStrike">
                <a:solidFill>
                  <a:srgbClr val="FFFFFF"/>
                </a:solidFill>
                <a:latin typeface="Montserrat"/>
                <a:ea typeface="Montserrat"/>
                <a:cs typeface="Montserrat"/>
                <a:sym typeface="Montserrat"/>
              </a:rPr>
              <a:t>COLABORADORES</a:t>
            </a:r>
            <a:endParaRPr b="0" i="0" sz="1400" u="none" cap="none" strike="noStrike">
              <a:solidFill>
                <a:srgbClr val="000000"/>
              </a:solidFill>
              <a:latin typeface="Arial"/>
              <a:ea typeface="Arial"/>
              <a:cs typeface="Arial"/>
              <a:sym typeface="Arial"/>
            </a:endParaRPr>
          </a:p>
          <a:p>
            <a:pPr indent="0" lvl="0" marL="0" marR="0" rtl="0" algn="l">
              <a:lnSpc>
                <a:spcPct val="140029"/>
              </a:lnSpc>
              <a:spcBef>
                <a:spcPts val="0"/>
              </a:spcBef>
              <a:spcAft>
                <a:spcPts val="0"/>
              </a:spcAft>
              <a:buClr>
                <a:srgbClr val="000000"/>
              </a:buClr>
              <a:buSzPts val="1379"/>
              <a:buFont typeface="Arial"/>
              <a:buNone/>
            </a:pPr>
            <a:r>
              <a:rPr b="0" i="0" lang="en-US" sz="1379" u="none" cap="none" strike="noStrike">
                <a:solidFill>
                  <a:srgbClr val="FFFFFF"/>
                </a:solidFill>
                <a:latin typeface="Montserrat"/>
                <a:ea typeface="Montserrat"/>
                <a:cs typeface="Montserrat"/>
                <a:sym typeface="Montserrat"/>
              </a:rPr>
              <a:t>ATIVOS</a:t>
            </a:r>
            <a:endParaRPr b="0" i="0" sz="1400" u="none" cap="none" strike="noStrike">
              <a:solidFill>
                <a:srgbClr val="000000"/>
              </a:solidFill>
              <a:latin typeface="Arial"/>
              <a:ea typeface="Arial"/>
              <a:cs typeface="Arial"/>
              <a:sym typeface="Arial"/>
            </a:endParaRPr>
          </a:p>
        </p:txBody>
      </p:sp>
      <p:sp>
        <p:nvSpPr>
          <p:cNvPr id="129" name="Google Shape;129;p3"/>
          <p:cNvSpPr txBox="1"/>
          <p:nvPr/>
        </p:nvSpPr>
        <p:spPr>
          <a:xfrm>
            <a:off x="756000" y="4157655"/>
            <a:ext cx="2054130" cy="484416"/>
          </a:xfrm>
          <a:prstGeom prst="rect">
            <a:avLst/>
          </a:prstGeom>
          <a:noFill/>
          <a:ln>
            <a:noFill/>
          </a:ln>
        </p:spPr>
        <p:txBody>
          <a:bodyPr anchorCtr="0" anchor="t" bIns="0" lIns="0" spcFirstLastPara="1" rIns="0" wrap="square" tIns="0">
            <a:spAutoFit/>
          </a:bodyPr>
          <a:lstStyle/>
          <a:p>
            <a:pPr indent="0" lvl="0" marL="0" marR="0" rtl="0" algn="l">
              <a:lnSpc>
                <a:spcPct val="104013"/>
              </a:lnSpc>
              <a:spcBef>
                <a:spcPts val="0"/>
              </a:spcBef>
              <a:spcAft>
                <a:spcPts val="0"/>
              </a:spcAft>
              <a:buClr>
                <a:srgbClr val="000000"/>
              </a:buClr>
              <a:buSzPts val="3588"/>
              <a:buFont typeface="Arial"/>
              <a:buNone/>
            </a:pPr>
            <a:r>
              <a:rPr b="0" i="0" lang="en-US" sz="3588" u="none" cap="none" strike="noStrike">
                <a:solidFill>
                  <a:srgbClr val="FFFFFF"/>
                </a:solidFill>
                <a:latin typeface="Montserrat ExtraBold"/>
                <a:ea typeface="Montserrat ExtraBold"/>
                <a:cs typeface="Montserrat ExtraBold"/>
                <a:sym typeface="Montserrat ExtraBold"/>
              </a:rPr>
              <a:t>CENTRO</a:t>
            </a:r>
            <a:endParaRPr b="0" i="0" sz="1400" u="none" cap="none" strike="noStrike">
              <a:solidFill>
                <a:srgbClr val="000000"/>
              </a:solidFill>
              <a:latin typeface="Arial"/>
              <a:ea typeface="Arial"/>
              <a:cs typeface="Arial"/>
              <a:sym typeface="Arial"/>
            </a:endParaRPr>
          </a:p>
        </p:txBody>
      </p:sp>
      <p:sp>
        <p:nvSpPr>
          <p:cNvPr id="130" name="Google Shape;130;p3"/>
          <p:cNvSpPr txBox="1"/>
          <p:nvPr/>
        </p:nvSpPr>
        <p:spPr>
          <a:xfrm>
            <a:off x="1507463" y="3100504"/>
            <a:ext cx="1400825" cy="471494"/>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Clr>
                <a:srgbClr val="000000"/>
              </a:buClr>
              <a:buSzPts val="1379"/>
              <a:buFont typeface="Arial"/>
              <a:buNone/>
            </a:pPr>
            <a:r>
              <a:rPr b="0" i="0" lang="en-US" sz="1379" u="none" cap="none" strike="noStrike">
                <a:solidFill>
                  <a:srgbClr val="FFFFFF"/>
                </a:solidFill>
                <a:latin typeface="Montserrat"/>
                <a:ea typeface="Montserrat"/>
                <a:cs typeface="Montserrat"/>
                <a:sym typeface="Montserrat"/>
              </a:rPr>
              <a:t>ANOS DE</a:t>
            </a:r>
            <a:endParaRPr b="0" i="0" sz="1400" u="none" cap="none" strike="noStrike">
              <a:solidFill>
                <a:srgbClr val="000000"/>
              </a:solidFill>
              <a:latin typeface="Arial"/>
              <a:ea typeface="Arial"/>
              <a:cs typeface="Arial"/>
              <a:sym typeface="Arial"/>
            </a:endParaRPr>
          </a:p>
          <a:p>
            <a:pPr indent="0" lvl="0" marL="0" marR="0" rtl="0" algn="l">
              <a:lnSpc>
                <a:spcPct val="140029"/>
              </a:lnSpc>
              <a:spcBef>
                <a:spcPts val="0"/>
              </a:spcBef>
              <a:spcAft>
                <a:spcPts val="0"/>
              </a:spcAft>
              <a:buClr>
                <a:srgbClr val="000000"/>
              </a:buClr>
              <a:buSzPts val="1379"/>
              <a:buFont typeface="Arial"/>
              <a:buNone/>
            </a:pPr>
            <a:r>
              <a:rPr b="0" i="0" lang="en-US" sz="1379" u="none" cap="none" strike="noStrike">
                <a:solidFill>
                  <a:srgbClr val="FFFFFF"/>
                </a:solidFill>
                <a:latin typeface="Montserrat"/>
                <a:ea typeface="Montserrat"/>
                <a:cs typeface="Montserrat"/>
                <a:sym typeface="Montserrat"/>
              </a:rPr>
              <a:t>MERCADO</a:t>
            </a:r>
            <a:endParaRPr b="0" i="0" sz="1400" u="none" cap="none" strike="noStrike">
              <a:solidFill>
                <a:srgbClr val="000000"/>
              </a:solidFill>
              <a:latin typeface="Arial"/>
              <a:ea typeface="Arial"/>
              <a:cs typeface="Arial"/>
              <a:sym typeface="Arial"/>
            </a:endParaRPr>
          </a:p>
        </p:txBody>
      </p:sp>
      <p:sp>
        <p:nvSpPr>
          <p:cNvPr id="131" name="Google Shape;131;p3"/>
          <p:cNvSpPr txBox="1"/>
          <p:nvPr/>
        </p:nvSpPr>
        <p:spPr>
          <a:xfrm>
            <a:off x="3761739" y="4613496"/>
            <a:ext cx="2376571" cy="232509"/>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Clr>
                <a:srgbClr val="000000"/>
              </a:buClr>
              <a:buSzPts val="1379"/>
              <a:buFont typeface="Arial"/>
              <a:buNone/>
            </a:pPr>
            <a:r>
              <a:rPr b="0" i="0" lang="en-US" sz="1379" u="none" cap="none" strike="noStrike">
                <a:solidFill>
                  <a:srgbClr val="FFFFFF"/>
                </a:solidFill>
                <a:latin typeface="Montserrat"/>
                <a:ea typeface="Montserrat"/>
                <a:cs typeface="Montserrat"/>
                <a:sym typeface="Montserrat"/>
              </a:rPr>
              <a:t>VIATURAS</a:t>
            </a:r>
            <a:endParaRPr b="0" i="0" sz="1400" u="none" cap="none" strike="noStrike">
              <a:solidFill>
                <a:srgbClr val="000000"/>
              </a:solidFill>
              <a:latin typeface="Arial"/>
              <a:ea typeface="Arial"/>
              <a:cs typeface="Arial"/>
              <a:sym typeface="Arial"/>
            </a:endParaRPr>
          </a:p>
        </p:txBody>
      </p:sp>
      <p:sp>
        <p:nvSpPr>
          <p:cNvPr id="132" name="Google Shape;132;p3"/>
          <p:cNvSpPr txBox="1"/>
          <p:nvPr/>
        </p:nvSpPr>
        <p:spPr>
          <a:xfrm>
            <a:off x="3677661" y="4118138"/>
            <a:ext cx="728516" cy="634426"/>
          </a:xfrm>
          <a:prstGeom prst="rect">
            <a:avLst/>
          </a:prstGeom>
          <a:noFill/>
          <a:ln>
            <a:noFill/>
          </a:ln>
        </p:spPr>
        <p:txBody>
          <a:bodyPr anchorCtr="0" anchor="t" bIns="0" lIns="0" spcFirstLastPara="1" rIns="0" wrap="square" tIns="0">
            <a:spAutoFit/>
          </a:bodyPr>
          <a:lstStyle/>
          <a:p>
            <a:pPr indent="0" lvl="0" marL="0" marR="0" rtl="0" algn="l">
              <a:lnSpc>
                <a:spcPct val="103981"/>
              </a:lnSpc>
              <a:spcBef>
                <a:spcPts val="0"/>
              </a:spcBef>
              <a:spcAft>
                <a:spcPts val="0"/>
              </a:spcAft>
              <a:buClr>
                <a:srgbClr val="000000"/>
              </a:buClr>
              <a:buSzPts val="4646"/>
              <a:buFont typeface="Arial"/>
              <a:buNone/>
            </a:pPr>
            <a:r>
              <a:rPr b="0" i="0" lang="en-US" sz="4646" u="none" cap="none" strike="noStrike">
                <a:solidFill>
                  <a:srgbClr val="FFFFFF"/>
                </a:solidFill>
                <a:latin typeface="Montserrat ExtraBold"/>
                <a:ea typeface="Montserrat ExtraBold"/>
                <a:cs typeface="Montserrat ExtraBold"/>
                <a:sym typeface="Montserrat ExtraBold"/>
              </a:rPr>
              <a:t>12</a:t>
            </a:r>
            <a:endParaRPr b="0" i="0" sz="1400" u="none" cap="none" strike="noStrike">
              <a:solidFill>
                <a:srgbClr val="000000"/>
              </a:solidFill>
              <a:latin typeface="Arial"/>
              <a:ea typeface="Arial"/>
              <a:cs typeface="Arial"/>
              <a:sym typeface="Arial"/>
            </a:endParaRPr>
          </a:p>
        </p:txBody>
      </p:sp>
      <p:sp>
        <p:nvSpPr>
          <p:cNvPr id="133" name="Google Shape;133;p3"/>
          <p:cNvSpPr txBox="1"/>
          <p:nvPr/>
        </p:nvSpPr>
        <p:spPr>
          <a:xfrm>
            <a:off x="5615715" y="4613496"/>
            <a:ext cx="2376571" cy="232509"/>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Clr>
                <a:srgbClr val="000000"/>
              </a:buClr>
              <a:buSzPts val="1379"/>
              <a:buFont typeface="Arial"/>
              <a:buNone/>
            </a:pPr>
            <a:r>
              <a:rPr b="0" i="0" lang="en-US" sz="1379" u="none" cap="none" strike="noStrike">
                <a:solidFill>
                  <a:srgbClr val="FFFFFF"/>
                </a:solidFill>
                <a:latin typeface="Montserrat"/>
                <a:ea typeface="Montserrat"/>
                <a:cs typeface="Montserrat"/>
                <a:sym typeface="Montserrat"/>
              </a:rPr>
              <a:t>CLIENTES</a:t>
            </a:r>
            <a:endParaRPr b="0" i="0" sz="1400" u="none" cap="none" strike="noStrike">
              <a:solidFill>
                <a:srgbClr val="000000"/>
              </a:solidFill>
              <a:latin typeface="Arial"/>
              <a:ea typeface="Arial"/>
              <a:cs typeface="Arial"/>
              <a:sym typeface="Arial"/>
            </a:endParaRPr>
          </a:p>
        </p:txBody>
      </p:sp>
      <p:sp>
        <p:nvSpPr>
          <p:cNvPr id="134" name="Google Shape;134;p3"/>
          <p:cNvSpPr txBox="1"/>
          <p:nvPr/>
        </p:nvSpPr>
        <p:spPr>
          <a:xfrm>
            <a:off x="5615715" y="4157655"/>
            <a:ext cx="2054130" cy="484416"/>
          </a:xfrm>
          <a:prstGeom prst="rect">
            <a:avLst/>
          </a:prstGeom>
          <a:noFill/>
          <a:ln>
            <a:noFill/>
          </a:ln>
        </p:spPr>
        <p:txBody>
          <a:bodyPr anchorCtr="0" anchor="t" bIns="0" lIns="0" spcFirstLastPara="1" rIns="0" wrap="square" tIns="0">
            <a:spAutoFit/>
          </a:bodyPr>
          <a:lstStyle/>
          <a:p>
            <a:pPr indent="0" lvl="0" marL="0" marR="0" rtl="0" algn="l">
              <a:lnSpc>
                <a:spcPct val="104013"/>
              </a:lnSpc>
              <a:spcBef>
                <a:spcPts val="0"/>
              </a:spcBef>
              <a:spcAft>
                <a:spcPts val="0"/>
              </a:spcAft>
              <a:buClr>
                <a:srgbClr val="000000"/>
              </a:buClr>
              <a:buSzPts val="3588"/>
              <a:buFont typeface="Arial"/>
              <a:buNone/>
            </a:pPr>
            <a:r>
              <a:rPr b="0" i="0" lang="en-US" sz="3588" u="none" cap="none" strike="noStrike">
                <a:solidFill>
                  <a:srgbClr val="FFFFFF"/>
                </a:solidFill>
                <a:latin typeface="Montserrat ExtraBold"/>
                <a:ea typeface="Montserrat ExtraBold"/>
                <a:cs typeface="Montserrat ExtraBold"/>
                <a:sym typeface="Montserrat ExtraBold"/>
              </a:rPr>
              <a:t>50</a:t>
            </a:r>
            <a:endParaRPr b="0" i="0" sz="1400" u="none" cap="none" strike="noStrike">
              <a:solidFill>
                <a:srgbClr val="000000"/>
              </a:solidFill>
              <a:latin typeface="Arial"/>
              <a:ea typeface="Arial"/>
              <a:cs typeface="Arial"/>
              <a:sym typeface="Arial"/>
            </a:endParaRPr>
          </a:p>
        </p:txBody>
      </p:sp>
      <p:sp>
        <p:nvSpPr>
          <p:cNvPr id="135" name="Google Shape;135;p3"/>
          <p:cNvSpPr txBox="1"/>
          <p:nvPr/>
        </p:nvSpPr>
        <p:spPr>
          <a:xfrm>
            <a:off x="836700" y="5970839"/>
            <a:ext cx="4889204" cy="1418821"/>
          </a:xfrm>
          <a:prstGeom prst="rect">
            <a:avLst/>
          </a:prstGeom>
          <a:noFill/>
          <a:ln>
            <a:noFill/>
          </a:ln>
        </p:spPr>
        <p:txBody>
          <a:bodyPr anchorCtr="0" anchor="t" bIns="0" lIns="0" spcFirstLastPara="1" rIns="0" wrap="square" tIns="0">
            <a:spAutoFit/>
          </a:bodyPr>
          <a:lstStyle/>
          <a:p>
            <a:pPr indent="0" lvl="0" marL="0" marR="0" rtl="0" algn="l">
              <a:lnSpc>
                <a:spcPct val="191063"/>
              </a:lnSpc>
              <a:spcBef>
                <a:spcPts val="0"/>
              </a:spcBef>
              <a:spcAft>
                <a:spcPts val="0"/>
              </a:spcAft>
              <a:buClr>
                <a:srgbClr val="000000"/>
              </a:buClr>
              <a:buSzPts val="884"/>
              <a:buFont typeface="Arial"/>
              <a:buNone/>
            </a:pPr>
            <a:r>
              <a:rPr b="0" i="0" lang="en-US" sz="884" u="none" cap="none" strike="noStrike">
                <a:solidFill>
                  <a:srgbClr val="FFFFFF"/>
                </a:solidFill>
                <a:latin typeface="Montserrat"/>
                <a:ea typeface="Montserrat"/>
                <a:cs typeface="Montserrat"/>
                <a:sym typeface="Montserrat"/>
              </a:rPr>
              <a:t>1. CERTIFICADO DE SEGURANÇA DA INFORMAÇÃO (CIS);</a:t>
            </a:r>
            <a:endParaRPr b="0" i="0" sz="1400" u="none" cap="none" strike="noStrike">
              <a:solidFill>
                <a:srgbClr val="000000"/>
              </a:solidFill>
              <a:latin typeface="Arial"/>
              <a:ea typeface="Arial"/>
              <a:cs typeface="Arial"/>
              <a:sym typeface="Arial"/>
            </a:endParaRPr>
          </a:p>
          <a:p>
            <a:pPr indent="0" lvl="0" marL="0" marR="0" rtl="0" algn="l">
              <a:lnSpc>
                <a:spcPct val="191063"/>
              </a:lnSpc>
              <a:spcBef>
                <a:spcPts val="0"/>
              </a:spcBef>
              <a:spcAft>
                <a:spcPts val="0"/>
              </a:spcAft>
              <a:buClr>
                <a:srgbClr val="000000"/>
              </a:buClr>
              <a:buSzPts val="884"/>
              <a:buFont typeface="Arial"/>
              <a:buNone/>
            </a:pPr>
            <a:r>
              <a:rPr b="0" i="0" lang="en-US" sz="884" u="none" cap="none" strike="noStrike">
                <a:solidFill>
                  <a:srgbClr val="FFFFFF"/>
                </a:solidFill>
                <a:latin typeface="Montserrat"/>
                <a:ea typeface="Montserrat"/>
                <a:cs typeface="Montserrat"/>
                <a:sym typeface="Montserrat"/>
              </a:rPr>
              <a:t>2. CERTIFICAÇÃO DE CONFORMIDADE DE SEGURANÇA (CCS);</a:t>
            </a:r>
            <a:endParaRPr b="0" i="0" sz="1400" u="none" cap="none" strike="noStrike">
              <a:solidFill>
                <a:srgbClr val="000000"/>
              </a:solidFill>
              <a:latin typeface="Arial"/>
              <a:ea typeface="Arial"/>
              <a:cs typeface="Arial"/>
              <a:sym typeface="Arial"/>
            </a:endParaRPr>
          </a:p>
          <a:p>
            <a:pPr indent="0" lvl="0" marL="0" marR="0" rtl="0" algn="l">
              <a:lnSpc>
                <a:spcPct val="191063"/>
              </a:lnSpc>
              <a:spcBef>
                <a:spcPts val="0"/>
              </a:spcBef>
              <a:spcAft>
                <a:spcPts val="0"/>
              </a:spcAft>
              <a:buClr>
                <a:srgbClr val="000000"/>
              </a:buClr>
              <a:buSzPts val="884"/>
              <a:buFont typeface="Arial"/>
              <a:buNone/>
            </a:pPr>
            <a:r>
              <a:rPr b="0" i="0" lang="en-US" sz="884" u="none" cap="none" strike="noStrike">
                <a:solidFill>
                  <a:srgbClr val="FFFFFF"/>
                </a:solidFill>
                <a:latin typeface="Montserrat"/>
                <a:ea typeface="Montserrat"/>
                <a:cs typeface="Montserrat"/>
                <a:sym typeface="Montserrat"/>
              </a:rPr>
              <a:t>3. CERTIFICAÇÃO ISO 27001;</a:t>
            </a:r>
            <a:endParaRPr b="0" i="0" sz="1400" u="none" cap="none" strike="noStrike">
              <a:solidFill>
                <a:srgbClr val="000000"/>
              </a:solidFill>
              <a:latin typeface="Arial"/>
              <a:ea typeface="Arial"/>
              <a:cs typeface="Arial"/>
              <a:sym typeface="Arial"/>
            </a:endParaRPr>
          </a:p>
          <a:p>
            <a:pPr indent="0" lvl="0" marL="0" marR="0" rtl="0" algn="l">
              <a:lnSpc>
                <a:spcPct val="191063"/>
              </a:lnSpc>
              <a:spcBef>
                <a:spcPts val="0"/>
              </a:spcBef>
              <a:spcAft>
                <a:spcPts val="0"/>
              </a:spcAft>
              <a:buClr>
                <a:srgbClr val="000000"/>
              </a:buClr>
              <a:buSzPts val="884"/>
              <a:buFont typeface="Arial"/>
              <a:buNone/>
            </a:pPr>
            <a:r>
              <a:rPr b="0" i="0" lang="en-US" sz="884" u="none" cap="none" strike="noStrike">
                <a:solidFill>
                  <a:srgbClr val="FFFFFF"/>
                </a:solidFill>
                <a:latin typeface="Montserrat"/>
                <a:ea typeface="Montserrat"/>
                <a:cs typeface="Montserrat"/>
                <a:sym typeface="Montserrat"/>
              </a:rPr>
              <a:t>4. CERTIFICAÇÃO DE GESTÃO DE SEGURANÇA DA INFORMAÇÃO (ISM);</a:t>
            </a:r>
            <a:endParaRPr b="0" i="0" sz="1400" u="none" cap="none" strike="noStrike">
              <a:solidFill>
                <a:srgbClr val="000000"/>
              </a:solidFill>
              <a:latin typeface="Arial"/>
              <a:ea typeface="Arial"/>
              <a:cs typeface="Arial"/>
              <a:sym typeface="Arial"/>
            </a:endParaRPr>
          </a:p>
          <a:p>
            <a:pPr indent="0" lvl="0" marL="0" marR="0" rtl="0" algn="l">
              <a:lnSpc>
                <a:spcPct val="191063"/>
              </a:lnSpc>
              <a:spcBef>
                <a:spcPts val="0"/>
              </a:spcBef>
              <a:spcAft>
                <a:spcPts val="0"/>
              </a:spcAft>
              <a:buClr>
                <a:srgbClr val="000000"/>
              </a:buClr>
              <a:buSzPts val="884"/>
              <a:buFont typeface="Arial"/>
              <a:buNone/>
            </a:pPr>
            <a:r>
              <a:rPr b="0" i="0" lang="en-US" sz="884" u="none" cap="none" strike="noStrike">
                <a:solidFill>
                  <a:srgbClr val="FFFFFF"/>
                </a:solidFill>
                <a:latin typeface="Montserrat"/>
                <a:ea typeface="Montserrat"/>
                <a:cs typeface="Montserrat"/>
                <a:sym typeface="Montserrat"/>
              </a:rPr>
              <a:t>5. CERTIFICAÇÃO PCI DSS;</a:t>
            </a:r>
            <a:endParaRPr b="0" i="0" sz="1400" u="none" cap="none" strike="noStrike">
              <a:solidFill>
                <a:srgbClr val="000000"/>
              </a:solidFill>
              <a:latin typeface="Arial"/>
              <a:ea typeface="Arial"/>
              <a:cs typeface="Arial"/>
              <a:sym typeface="Arial"/>
            </a:endParaRPr>
          </a:p>
          <a:p>
            <a:pPr indent="0" lvl="0" marL="0" marR="0" rtl="0" algn="l">
              <a:lnSpc>
                <a:spcPct val="191063"/>
              </a:lnSpc>
              <a:spcBef>
                <a:spcPts val="0"/>
              </a:spcBef>
              <a:spcAft>
                <a:spcPts val="0"/>
              </a:spcAft>
              <a:buClr>
                <a:srgbClr val="000000"/>
              </a:buClr>
              <a:buSzPts val="884"/>
              <a:buFont typeface="Arial"/>
              <a:buNone/>
            </a:pPr>
            <a:r>
              <a:rPr b="0" i="0" lang="en-US" sz="884" u="none" cap="none" strike="noStrike">
                <a:solidFill>
                  <a:srgbClr val="FFFFFF"/>
                </a:solidFill>
                <a:latin typeface="Montserrat"/>
                <a:ea typeface="Montserrat"/>
                <a:cs typeface="Montserrat"/>
                <a:sym typeface="Montserrat"/>
              </a:rPr>
              <a:t>6. CERTIFICAÇÃO DE AUTENTICAÇÃO DE SEGURANÇA (CAS);</a:t>
            </a:r>
            <a:endParaRPr b="0" i="0" sz="1400" u="none" cap="none" strike="noStrike">
              <a:solidFill>
                <a:srgbClr val="000000"/>
              </a:solidFill>
              <a:latin typeface="Arial"/>
              <a:ea typeface="Arial"/>
              <a:cs typeface="Arial"/>
              <a:sym typeface="Arial"/>
            </a:endParaRPr>
          </a:p>
          <a:p>
            <a:pPr indent="0" lvl="0" marL="0" marR="0" rtl="0" algn="l">
              <a:lnSpc>
                <a:spcPct val="191063"/>
              </a:lnSpc>
              <a:spcBef>
                <a:spcPts val="0"/>
              </a:spcBef>
              <a:spcAft>
                <a:spcPts val="0"/>
              </a:spcAft>
              <a:buClr>
                <a:srgbClr val="000000"/>
              </a:buClr>
              <a:buSzPts val="884"/>
              <a:buFont typeface="Arial"/>
              <a:buNone/>
            </a:pPr>
            <a:r>
              <a:t/>
            </a:r>
            <a:endParaRPr b="0" i="0" sz="884" u="none" cap="none" strike="noStrike">
              <a:solidFill>
                <a:srgbClr val="FFFFFF"/>
              </a:solidFill>
              <a:latin typeface="Montserrat"/>
              <a:ea typeface="Montserrat"/>
              <a:cs typeface="Montserrat"/>
              <a:sym typeface="Montserrat"/>
            </a:endParaRPr>
          </a:p>
        </p:txBody>
      </p:sp>
      <p:sp>
        <p:nvSpPr>
          <p:cNvPr id="136" name="Google Shape;136;p3"/>
          <p:cNvSpPr txBox="1"/>
          <p:nvPr/>
        </p:nvSpPr>
        <p:spPr>
          <a:xfrm>
            <a:off x="3801819" y="8254164"/>
            <a:ext cx="519563" cy="339046"/>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Clr>
                <a:srgbClr val="000000"/>
              </a:buClr>
              <a:buSzPts val="2026"/>
              <a:buFont typeface="Arial"/>
              <a:buNone/>
            </a:pPr>
            <a:r>
              <a:rPr b="0" i="0" lang="en-US" sz="2026" u="none" cap="none" strike="noStrike">
                <a:solidFill>
                  <a:srgbClr val="FBB03B"/>
                </a:solidFill>
                <a:latin typeface="Montserrat ExtraBold"/>
                <a:ea typeface="Montserrat ExtraBold"/>
                <a:cs typeface="Montserrat ExtraBold"/>
                <a:sym typeface="Montserrat ExtraBold"/>
              </a:rPr>
              <a:t>4.9</a:t>
            </a:r>
            <a:endParaRPr b="0" i="0" sz="1400" u="none" cap="none" strike="noStrike">
              <a:solidFill>
                <a:srgbClr val="000000"/>
              </a:solidFill>
              <a:latin typeface="Arial"/>
              <a:ea typeface="Arial"/>
              <a:cs typeface="Arial"/>
              <a:sym typeface="Arial"/>
            </a:endParaRPr>
          </a:p>
        </p:txBody>
      </p:sp>
      <p:sp>
        <p:nvSpPr>
          <p:cNvPr id="137" name="Google Shape;137;p3"/>
          <p:cNvSpPr txBox="1"/>
          <p:nvPr/>
        </p:nvSpPr>
        <p:spPr>
          <a:xfrm>
            <a:off x="3801819" y="8679175"/>
            <a:ext cx="3281006" cy="1186635"/>
          </a:xfrm>
          <a:prstGeom prst="rect">
            <a:avLst/>
          </a:prstGeom>
          <a:noFill/>
          <a:ln>
            <a:noFill/>
          </a:ln>
        </p:spPr>
        <p:txBody>
          <a:bodyPr anchorCtr="0" anchor="t" bIns="0" lIns="0" spcFirstLastPara="1" rIns="0" wrap="square" tIns="0">
            <a:spAutoFit/>
          </a:bodyPr>
          <a:lstStyle/>
          <a:p>
            <a:pPr indent="0" lvl="1" marL="0" marR="0" rtl="0" algn="l">
              <a:lnSpc>
                <a:spcPct val="170062"/>
              </a:lnSpc>
              <a:spcBef>
                <a:spcPts val="0"/>
              </a:spcBef>
              <a:spcAft>
                <a:spcPts val="0"/>
              </a:spcAft>
              <a:buClr>
                <a:srgbClr val="000000"/>
              </a:buClr>
              <a:buSzPts val="962"/>
              <a:buFont typeface="Arial"/>
              <a:buNone/>
            </a:pPr>
            <a:r>
              <a:rPr b="0" i="0" lang="en-US" sz="962" u="none" cap="none" strike="noStrike">
                <a:solidFill>
                  <a:srgbClr val="FFFFFF"/>
                </a:solidFill>
                <a:latin typeface="Montserrat"/>
                <a:ea typeface="Montserrat"/>
                <a:cs typeface="Montserrat"/>
                <a:sym typeface="Montserrat"/>
              </a:rPr>
              <a:t>Nossa empresa de segurança oferece aos nossos clientes soluções de segurança de alto nível para atender às suas necessidades. Contamos com profissionais altamente qualificados e treinados para garantir a proteção de seus bens e valores.</a:t>
            </a:r>
            <a:endParaRPr b="0" i="0" sz="1400" u="none" cap="none" strike="noStrike">
              <a:solidFill>
                <a:srgbClr val="000000"/>
              </a:solidFill>
              <a:latin typeface="Arial"/>
              <a:ea typeface="Arial"/>
              <a:cs typeface="Arial"/>
              <a:sym typeface="Arial"/>
            </a:endParaRPr>
          </a:p>
          <a:p>
            <a:pPr indent="0" lvl="1" marL="0" marR="0" rtl="0" algn="l">
              <a:lnSpc>
                <a:spcPct val="170062"/>
              </a:lnSpc>
              <a:spcBef>
                <a:spcPts val="0"/>
              </a:spcBef>
              <a:spcAft>
                <a:spcPts val="0"/>
              </a:spcAft>
              <a:buClr>
                <a:srgbClr val="000000"/>
              </a:buClr>
              <a:buSzPts val="962"/>
              <a:buFont typeface="Arial"/>
              <a:buNone/>
            </a:pPr>
            <a:r>
              <a:t/>
            </a:r>
            <a:endParaRPr b="0" i="0" sz="962" u="none" cap="none" strike="noStrike">
              <a:solidFill>
                <a:srgbClr val="FFFFFF"/>
              </a:solidFill>
              <a:latin typeface="Montserrat"/>
              <a:ea typeface="Montserrat"/>
              <a:cs typeface="Montserrat"/>
              <a:sym typeface="Montserrat"/>
            </a:endParaRPr>
          </a:p>
        </p:txBody>
      </p:sp>
      <p:sp>
        <p:nvSpPr>
          <p:cNvPr id="138" name="Google Shape;138;p3"/>
          <p:cNvSpPr txBox="1"/>
          <p:nvPr/>
        </p:nvSpPr>
        <p:spPr>
          <a:xfrm>
            <a:off x="989100" y="7751609"/>
            <a:ext cx="5355729" cy="339046"/>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Clr>
                <a:srgbClr val="000000"/>
              </a:buClr>
              <a:buSzPts val="2026"/>
              <a:buFont typeface="Arial"/>
              <a:buNone/>
            </a:pPr>
            <a:r>
              <a:rPr b="0" i="0" lang="en-US" sz="2026" u="none" cap="none" strike="noStrike">
                <a:solidFill>
                  <a:srgbClr val="FFFFFF"/>
                </a:solidFill>
                <a:latin typeface="Montserrat ExtraBold"/>
                <a:ea typeface="Montserrat ExtraBold"/>
                <a:cs typeface="Montserrat ExtraBold"/>
                <a:sym typeface="Montserrat ExtraBold"/>
              </a:rPr>
              <a:t>POR QUE CONFIAR NA </a:t>
            </a:r>
            <a:r>
              <a:rPr b="0" i="0" lang="en-US" sz="2026" u="none" cap="none" strike="noStrike">
                <a:solidFill>
                  <a:srgbClr val="ED4700"/>
                </a:solidFill>
                <a:latin typeface="Montserrat ExtraBold"/>
                <a:ea typeface="Montserrat ExtraBold"/>
                <a:cs typeface="Montserrat ExtraBold"/>
                <a:sym typeface="Montserrat ExtraBold"/>
              </a:rPr>
              <a:t>XPT SERVICE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graphicFrame>
        <p:nvGraphicFramePr>
          <p:cNvPr id="143" name="Google Shape;143;p4"/>
          <p:cNvGraphicFramePr/>
          <p:nvPr/>
        </p:nvGraphicFramePr>
        <p:xfrm>
          <a:off x="769887" y="1273111"/>
          <a:ext cx="3000000" cy="3000000"/>
        </p:xfrm>
        <a:graphic>
          <a:graphicData uri="http://schemas.openxmlformats.org/drawingml/2006/table">
            <a:tbl>
              <a:tblPr>
                <a:noFill/>
                <a:tableStyleId>{E87C2BA7-0AE7-4CF0-A780-F8D8B1CD9C89}</a:tableStyleId>
              </a:tblPr>
              <a:tblGrid>
                <a:gridCol w="420275"/>
                <a:gridCol w="2412650"/>
                <a:gridCol w="646025"/>
                <a:gridCol w="720775"/>
                <a:gridCol w="767975"/>
                <a:gridCol w="742525"/>
              </a:tblGrid>
              <a:tr h="248725">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FFFFFF"/>
                          </a:solidFill>
                          <a:latin typeface="Montserrat SemiBold"/>
                          <a:ea typeface="Montserrat SemiBold"/>
                          <a:cs typeface="Montserrat SemiBold"/>
                          <a:sym typeface="Montserrat SemiBold"/>
                        </a:rPr>
                        <a:t>QTDE</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solidFill>
                      <a:srgbClr val="ED4700"/>
                    </a:solidFill>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FFFFFF"/>
                          </a:solidFill>
                          <a:latin typeface="Montserrat SemiBold"/>
                          <a:ea typeface="Montserrat SemiBold"/>
                          <a:cs typeface="Montserrat SemiBold"/>
                          <a:sym typeface="Montserrat SemiBold"/>
                        </a:rPr>
                        <a:t>SERVIÇO</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solidFill>
                      <a:srgbClr val="ED4700"/>
                    </a:solidFill>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FFFFFF"/>
                          </a:solidFill>
                          <a:latin typeface="Montserrat SemiBold"/>
                          <a:ea typeface="Montserrat SemiBold"/>
                          <a:cs typeface="Montserrat SemiBold"/>
                          <a:sym typeface="Montserrat SemiBold"/>
                        </a:rPr>
                        <a:t>JORNADA</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solidFill>
                      <a:srgbClr val="ED4700"/>
                    </a:solidFill>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FFFFFF"/>
                          </a:solidFill>
                          <a:latin typeface="Montserrat SemiBold"/>
                          <a:ea typeface="Montserrat SemiBold"/>
                          <a:cs typeface="Montserrat SemiBold"/>
                          <a:sym typeface="Montserrat SemiBold"/>
                        </a:rPr>
                        <a:t>INTERVALO</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solidFill>
                      <a:srgbClr val="ED4700"/>
                    </a:solidFill>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FFFFFF"/>
                          </a:solidFill>
                          <a:latin typeface="Montserrat SemiBold"/>
                          <a:ea typeface="Montserrat SemiBold"/>
                          <a:cs typeface="Montserrat SemiBold"/>
                          <a:sym typeface="Montserrat SemiBold"/>
                        </a:rPr>
                        <a:t>VALOR UNITARIO</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solidFill>
                      <a:srgbClr val="ED4700"/>
                    </a:solidFill>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FFFFFF"/>
                          </a:solidFill>
                          <a:latin typeface="Montserrat SemiBold"/>
                          <a:ea typeface="Montserrat SemiBold"/>
                          <a:cs typeface="Montserrat SemiBold"/>
                          <a:sym typeface="Montserrat SemiBold"/>
                        </a:rPr>
                        <a:t>VALOR TOTAL</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solidFill>
                      <a:srgbClr val="ED4700"/>
                    </a:solidFill>
                  </a:tcPr>
                </a:tc>
              </a:tr>
              <a:tr h="306350">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1</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CONTROLADOR DE ACESSO - 6X1 </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Das 07h às 15h</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1H</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R$ 4.613,46</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R$ 4.613,46</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r>
              <a:tr h="294825">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1</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RECEPCIONISTA - 6X1</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Das 15h às 23h</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1H</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R$ 5.542,88</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820"/>
                        <a:buFont typeface="Arial"/>
                        <a:buNone/>
                      </a:pPr>
                      <a:r>
                        <a:rPr lang="en-US" sz="820" u="none" cap="none" strike="noStrike">
                          <a:solidFill>
                            <a:srgbClr val="000000"/>
                          </a:solidFill>
                          <a:latin typeface="Montserrat SemiBold"/>
                          <a:ea typeface="Montserrat SemiBold"/>
                          <a:cs typeface="Montserrat SemiBold"/>
                          <a:sym typeface="Montserrat SemiBold"/>
                        </a:rPr>
                        <a:t>R$ 5.542,88</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tcPr>
                </a:tc>
              </a:tr>
              <a:tr h="208725">
                <a:tc gridSpan="6">
                  <a:txBody>
                    <a:bodyPr/>
                    <a:lstStyle/>
                    <a:p>
                      <a:pPr indent="0" lvl="0" marL="0" marR="0" rtl="0" algn="r">
                        <a:lnSpc>
                          <a:spcPct val="140000"/>
                        </a:lnSpc>
                        <a:spcBef>
                          <a:spcPts val="0"/>
                        </a:spcBef>
                        <a:spcAft>
                          <a:spcPts val="0"/>
                        </a:spcAft>
                        <a:buClr>
                          <a:srgbClr val="000000"/>
                        </a:buClr>
                        <a:buSzPts val="820"/>
                        <a:buFont typeface="Arial"/>
                        <a:buNone/>
                      </a:pPr>
                      <a:r>
                        <a:rPr lang="en-US" sz="820" u="none" cap="none" strike="noStrike">
                          <a:solidFill>
                            <a:srgbClr val="FFFFFF"/>
                          </a:solidFill>
                          <a:latin typeface="Montserrat SemiBold"/>
                          <a:ea typeface="Montserrat SemiBold"/>
                          <a:cs typeface="Montserrat SemiBold"/>
                          <a:sym typeface="Montserrat SemiBold"/>
                        </a:rPr>
                        <a:t>Total R$ XX.XXX,00      </a:t>
                      </a:r>
                      <a:endParaRPr sz="1100" u="none" cap="none" strike="noStrike"/>
                    </a:p>
                  </a:txBody>
                  <a:tcPr marT="47625" marB="47625" marR="47625" marL="47625" anchor="ctr">
                    <a:lnL cap="flat" cmpd="sng" w="9525">
                      <a:solidFill>
                        <a:srgbClr val="929292"/>
                      </a:solidFill>
                      <a:prstDash val="solid"/>
                      <a:round/>
                      <a:headEnd len="sm" w="sm" type="none"/>
                      <a:tailEnd len="sm" w="sm" type="none"/>
                    </a:lnL>
                    <a:lnR cap="flat" cmpd="sng" w="9525">
                      <a:solidFill>
                        <a:srgbClr val="929292"/>
                      </a:solidFill>
                      <a:prstDash val="solid"/>
                      <a:round/>
                      <a:headEnd len="sm" w="sm" type="none"/>
                      <a:tailEnd len="sm" w="sm" type="none"/>
                    </a:lnR>
                    <a:lnT cap="flat" cmpd="sng" w="9525">
                      <a:solidFill>
                        <a:srgbClr val="929292"/>
                      </a:solidFill>
                      <a:prstDash val="solid"/>
                      <a:round/>
                      <a:headEnd len="sm" w="sm" type="none"/>
                      <a:tailEnd len="sm" w="sm" type="none"/>
                    </a:lnT>
                    <a:lnB cap="flat" cmpd="sng" w="9525">
                      <a:solidFill>
                        <a:srgbClr val="929292"/>
                      </a:solidFill>
                      <a:prstDash val="solid"/>
                      <a:round/>
                      <a:headEnd len="sm" w="sm" type="none"/>
                      <a:tailEnd len="sm" w="sm" type="none"/>
                    </a:lnB>
                    <a:solidFill>
                      <a:srgbClr val="1C2120"/>
                    </a:solidFill>
                  </a:tcPr>
                </a:tc>
                <a:tc hMerge="1"/>
                <a:tc hMerge="1"/>
                <a:tc hMerge="1"/>
                <a:tc hMerge="1"/>
                <a:tc hMerge="1"/>
              </a:tr>
            </a:tbl>
          </a:graphicData>
        </a:graphic>
      </p:graphicFrame>
      <p:graphicFrame>
        <p:nvGraphicFramePr>
          <p:cNvPr id="144" name="Google Shape;144;p4"/>
          <p:cNvGraphicFramePr/>
          <p:nvPr/>
        </p:nvGraphicFramePr>
        <p:xfrm>
          <a:off x="769887" y="5464076"/>
          <a:ext cx="3000000" cy="3000000"/>
        </p:xfrm>
        <a:graphic>
          <a:graphicData uri="http://schemas.openxmlformats.org/drawingml/2006/table">
            <a:tbl>
              <a:tblPr>
                <a:noFill/>
                <a:tableStyleId>{E87C2BA7-0AE7-4CF0-A780-F8D8B1CD9C89}</a:tableStyleId>
              </a:tblPr>
              <a:tblGrid>
                <a:gridCol w="3746450"/>
                <a:gridCol w="1265725"/>
              </a:tblGrid>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Salário bruto</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R$ 1.547,00</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Vale transporte</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R$ 350,00</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Desconto de vale transporte</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-R$ 92,82</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Vale refeição</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R$ 430,00</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Plano de saúde</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R$ 0,00</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Outros benefícios</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R$ 0,00</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Provisão de 13°</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R$ 128,92</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Provisão de 1/3 férias</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R$ 42,97</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FGTS</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R$ 123,76</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Provisão de FGTS sobre décimo terceiro e férias</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R$ 13,75</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INSS</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R$ 309,40</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a:ea typeface="Montserrat"/>
                          <a:cs typeface="Montserrat"/>
                          <a:sym typeface="Montserrat"/>
                        </a:rPr>
                        <a:t>Provisão de INSS sobre décimo terceiro e férias</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000000"/>
                          </a:solidFill>
                          <a:latin typeface="Montserrat ExtraBold"/>
                          <a:ea typeface="Montserrat ExtraBold"/>
                          <a:cs typeface="Montserrat ExtraBold"/>
                          <a:sym typeface="Montserrat ExtraBold"/>
                        </a:rPr>
                        <a:t>R$ 34,38</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tcPr>
                </a:tc>
              </a:tr>
              <a:tr h="324575">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FFFFFF"/>
                          </a:solidFill>
                          <a:latin typeface="Montserrat ExtraBold"/>
                          <a:ea typeface="Montserrat ExtraBold"/>
                          <a:cs typeface="Montserrat ExtraBold"/>
                          <a:sym typeface="Montserrat ExtraBold"/>
                        </a:rPr>
                        <a:t>Custo total do funcionário</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solidFill>
                      <a:srgbClr val="1C2120"/>
                    </a:solidFill>
                  </a:tcPr>
                </a:tc>
                <a:tc>
                  <a:txBody>
                    <a:bodyPr/>
                    <a:lstStyle/>
                    <a:p>
                      <a:pPr indent="0" lvl="0" marL="0" marR="0" rtl="0" algn="ctr">
                        <a:lnSpc>
                          <a:spcPct val="140040"/>
                        </a:lnSpc>
                        <a:spcBef>
                          <a:spcPts val="0"/>
                        </a:spcBef>
                        <a:spcAft>
                          <a:spcPts val="0"/>
                        </a:spcAft>
                        <a:buClr>
                          <a:srgbClr val="000000"/>
                        </a:buClr>
                        <a:buSzPts val="999"/>
                        <a:buFont typeface="Arial"/>
                        <a:buNone/>
                      </a:pPr>
                      <a:r>
                        <a:rPr lang="en-US" sz="999" u="none" cap="none" strike="noStrike">
                          <a:solidFill>
                            <a:srgbClr val="FFFFFF"/>
                          </a:solidFill>
                          <a:latin typeface="Montserrat ExtraBold"/>
                          <a:ea typeface="Montserrat ExtraBold"/>
                          <a:cs typeface="Montserrat ExtraBold"/>
                          <a:sym typeface="Montserrat ExtraBold"/>
                        </a:rPr>
                        <a:t>R$ 2.980,18</a:t>
                      </a:r>
                      <a:endParaRPr sz="1100" u="none" cap="none" strike="noStrike"/>
                    </a:p>
                  </a:txBody>
                  <a:tcPr marT="57150" marB="57150" marR="57150" marL="57150" anchor="ctr">
                    <a:lnL cap="flat" cmpd="sng" w="9525">
                      <a:solidFill>
                        <a:srgbClr val="626262"/>
                      </a:solidFill>
                      <a:prstDash val="solid"/>
                      <a:round/>
                      <a:headEnd len="sm" w="sm" type="none"/>
                      <a:tailEnd len="sm" w="sm" type="none"/>
                    </a:lnL>
                    <a:lnR cap="flat" cmpd="sng" w="9525">
                      <a:solidFill>
                        <a:srgbClr val="626262"/>
                      </a:solidFill>
                      <a:prstDash val="solid"/>
                      <a:round/>
                      <a:headEnd len="sm" w="sm" type="none"/>
                      <a:tailEnd len="sm" w="sm" type="none"/>
                    </a:lnR>
                    <a:lnT cap="flat" cmpd="sng" w="9525">
                      <a:solidFill>
                        <a:srgbClr val="626262"/>
                      </a:solidFill>
                      <a:prstDash val="solid"/>
                      <a:round/>
                      <a:headEnd len="sm" w="sm" type="none"/>
                      <a:tailEnd len="sm" w="sm" type="none"/>
                    </a:lnT>
                    <a:lnB cap="flat" cmpd="sng" w="9525">
                      <a:solidFill>
                        <a:srgbClr val="626262"/>
                      </a:solidFill>
                      <a:prstDash val="solid"/>
                      <a:round/>
                      <a:headEnd len="sm" w="sm" type="none"/>
                      <a:tailEnd len="sm" w="sm" type="none"/>
                    </a:lnB>
                    <a:solidFill>
                      <a:srgbClr val="1C2120"/>
                    </a:solidFill>
                  </a:tcPr>
                </a:tc>
              </a:tr>
            </a:tbl>
          </a:graphicData>
        </a:graphic>
      </p:graphicFrame>
      <p:sp>
        <p:nvSpPr>
          <p:cNvPr id="145" name="Google Shape;145;p4"/>
          <p:cNvSpPr txBox="1"/>
          <p:nvPr/>
        </p:nvSpPr>
        <p:spPr>
          <a:xfrm>
            <a:off x="756000" y="727425"/>
            <a:ext cx="3831011" cy="248886"/>
          </a:xfrm>
          <a:prstGeom prst="rect">
            <a:avLst/>
          </a:prstGeom>
          <a:noFill/>
          <a:ln>
            <a:noFill/>
          </a:ln>
        </p:spPr>
        <p:txBody>
          <a:bodyPr anchorCtr="0" anchor="t" bIns="0" lIns="0" spcFirstLastPara="1" rIns="0" wrap="square" tIns="0">
            <a:spAutoFit/>
          </a:bodyPr>
          <a:lstStyle/>
          <a:p>
            <a:pPr indent="0" lvl="0" marL="0" marR="0" rtl="0" algn="l">
              <a:lnSpc>
                <a:spcPct val="139972"/>
              </a:lnSpc>
              <a:spcBef>
                <a:spcPts val="0"/>
              </a:spcBef>
              <a:spcAft>
                <a:spcPts val="0"/>
              </a:spcAft>
              <a:buClr>
                <a:srgbClr val="000000"/>
              </a:buClr>
              <a:buSzPts val="1451"/>
              <a:buFont typeface="Arial"/>
              <a:buNone/>
            </a:pPr>
            <a:r>
              <a:rPr b="0" i="0" lang="en-US" sz="1451" u="none" cap="none" strike="noStrike">
                <a:solidFill>
                  <a:srgbClr val="171717"/>
                </a:solidFill>
                <a:latin typeface="Montserrat ExtraBold"/>
                <a:ea typeface="Montserrat ExtraBold"/>
                <a:cs typeface="Montserrat ExtraBold"/>
                <a:sym typeface="Montserrat ExtraBold"/>
              </a:rPr>
              <a:t>PROPOSTA COMERCIAL</a:t>
            </a:r>
            <a:endParaRPr b="0" i="0" sz="1400" u="none" cap="none" strike="noStrike">
              <a:solidFill>
                <a:srgbClr val="000000"/>
              </a:solidFill>
              <a:latin typeface="Arial"/>
              <a:ea typeface="Arial"/>
              <a:cs typeface="Arial"/>
              <a:sym typeface="Arial"/>
            </a:endParaRPr>
          </a:p>
        </p:txBody>
      </p:sp>
      <p:sp>
        <p:nvSpPr>
          <p:cNvPr id="146" name="Google Shape;146;p4"/>
          <p:cNvSpPr txBox="1"/>
          <p:nvPr/>
        </p:nvSpPr>
        <p:spPr>
          <a:xfrm>
            <a:off x="769887" y="3256645"/>
            <a:ext cx="3831011" cy="248886"/>
          </a:xfrm>
          <a:prstGeom prst="rect">
            <a:avLst/>
          </a:prstGeom>
          <a:noFill/>
          <a:ln>
            <a:noFill/>
          </a:ln>
        </p:spPr>
        <p:txBody>
          <a:bodyPr anchorCtr="0" anchor="t" bIns="0" lIns="0" spcFirstLastPara="1" rIns="0" wrap="square" tIns="0">
            <a:spAutoFit/>
          </a:bodyPr>
          <a:lstStyle/>
          <a:p>
            <a:pPr indent="0" lvl="0" marL="0" marR="0" rtl="0" algn="l">
              <a:lnSpc>
                <a:spcPct val="139972"/>
              </a:lnSpc>
              <a:spcBef>
                <a:spcPts val="0"/>
              </a:spcBef>
              <a:spcAft>
                <a:spcPts val="0"/>
              </a:spcAft>
              <a:buClr>
                <a:srgbClr val="000000"/>
              </a:buClr>
              <a:buSzPts val="1451"/>
              <a:buFont typeface="Arial"/>
              <a:buNone/>
            </a:pPr>
            <a:r>
              <a:rPr b="0" i="0" lang="en-US" sz="1451" u="none" cap="none" strike="noStrike">
                <a:solidFill>
                  <a:srgbClr val="171717"/>
                </a:solidFill>
                <a:latin typeface="Montserrat ExtraBold"/>
                <a:ea typeface="Montserrat ExtraBold"/>
                <a:cs typeface="Montserrat ExtraBold"/>
                <a:sym typeface="Montserrat ExtraBold"/>
              </a:rPr>
              <a:t>CORTESIAS</a:t>
            </a:r>
            <a:endParaRPr b="0" i="0" sz="1400" u="none" cap="none" strike="noStrike">
              <a:solidFill>
                <a:srgbClr val="000000"/>
              </a:solidFill>
              <a:latin typeface="Arial"/>
              <a:ea typeface="Arial"/>
              <a:cs typeface="Arial"/>
              <a:sym typeface="Arial"/>
            </a:endParaRPr>
          </a:p>
        </p:txBody>
      </p:sp>
      <p:sp>
        <p:nvSpPr>
          <p:cNvPr id="147" name="Google Shape;147;p4"/>
          <p:cNvSpPr txBox="1"/>
          <p:nvPr/>
        </p:nvSpPr>
        <p:spPr>
          <a:xfrm>
            <a:off x="769887" y="3630409"/>
            <a:ext cx="5085300" cy="676800"/>
          </a:xfrm>
          <a:prstGeom prst="rect">
            <a:avLst/>
          </a:prstGeom>
          <a:noFill/>
          <a:ln>
            <a:noFill/>
          </a:ln>
        </p:spPr>
        <p:txBody>
          <a:bodyPr anchorCtr="0" anchor="t" bIns="0" lIns="0" spcFirstLastPara="1" rIns="0" wrap="square" tIns="0">
            <a:spAutoFit/>
          </a:bodyPr>
          <a:lstStyle/>
          <a:p>
            <a:pPr indent="-107950" lvl="1" marL="215899" marR="0" rtl="0" algn="l">
              <a:lnSpc>
                <a:spcPct val="170070"/>
              </a:lnSpc>
              <a:spcBef>
                <a:spcPts val="0"/>
              </a:spcBef>
              <a:spcAft>
                <a:spcPts val="0"/>
              </a:spcAft>
              <a:buClr>
                <a:srgbClr val="171717"/>
              </a:buClr>
              <a:buSzPts val="999"/>
              <a:buFont typeface="Arial"/>
              <a:buChar char="•"/>
            </a:pPr>
            <a:r>
              <a:rPr b="0" i="0" lang="en-US" sz="999" u="none" cap="none" strike="noStrike">
                <a:solidFill>
                  <a:srgbClr val="171717"/>
                </a:solidFill>
                <a:latin typeface="Montserrat"/>
                <a:ea typeface="Montserrat"/>
                <a:cs typeface="Montserrat"/>
                <a:sym typeface="Montserrat"/>
              </a:rPr>
              <a:t>Palestra de segurança para os moradores</a:t>
            </a:r>
            <a:endParaRPr b="0" i="0" sz="1400" u="none" cap="none" strike="noStrike">
              <a:solidFill>
                <a:srgbClr val="000000"/>
              </a:solidFill>
              <a:latin typeface="Arial"/>
              <a:ea typeface="Arial"/>
              <a:cs typeface="Arial"/>
              <a:sym typeface="Arial"/>
            </a:endParaRPr>
          </a:p>
          <a:p>
            <a:pPr indent="-107950" lvl="1" marL="215899" marR="0" rtl="0" algn="l">
              <a:lnSpc>
                <a:spcPct val="170070"/>
              </a:lnSpc>
              <a:spcBef>
                <a:spcPts val="0"/>
              </a:spcBef>
              <a:spcAft>
                <a:spcPts val="0"/>
              </a:spcAft>
              <a:buClr>
                <a:srgbClr val="171717"/>
              </a:buClr>
              <a:buSzPts val="999"/>
              <a:buFont typeface="Arial"/>
              <a:buChar char="•"/>
            </a:pPr>
            <a:r>
              <a:rPr b="0" i="0" lang="en-US" sz="999" u="none" cap="none" strike="noStrike">
                <a:solidFill>
                  <a:srgbClr val="171717"/>
                </a:solidFill>
                <a:latin typeface="Montserrat"/>
                <a:ea typeface="Montserrat"/>
                <a:cs typeface="Montserrat"/>
                <a:sym typeface="Montserrat"/>
              </a:rPr>
              <a:t>Análise de risco e apontamento de evidências</a:t>
            </a:r>
            <a:endParaRPr b="0" i="0" sz="1400" u="none" cap="none" strike="noStrike">
              <a:solidFill>
                <a:srgbClr val="000000"/>
              </a:solidFill>
              <a:latin typeface="Arial"/>
              <a:ea typeface="Arial"/>
              <a:cs typeface="Arial"/>
              <a:sym typeface="Arial"/>
            </a:endParaRPr>
          </a:p>
          <a:p>
            <a:pPr indent="-107950" lvl="1" marL="215899" marR="0" rtl="0" algn="l">
              <a:lnSpc>
                <a:spcPct val="170070"/>
              </a:lnSpc>
              <a:spcBef>
                <a:spcPts val="0"/>
              </a:spcBef>
              <a:spcAft>
                <a:spcPts val="0"/>
              </a:spcAft>
              <a:buClr>
                <a:srgbClr val="171717"/>
              </a:buClr>
              <a:buSzPts val="999"/>
              <a:buFont typeface="Arial"/>
              <a:buChar char="•"/>
            </a:pPr>
            <a:r>
              <a:rPr b="0" i="0" lang="en-US" sz="999" u="none" cap="none" strike="noStrike">
                <a:solidFill>
                  <a:srgbClr val="171717"/>
                </a:solidFill>
                <a:latin typeface="Montserrat"/>
                <a:ea typeface="Montserrat"/>
                <a:cs typeface="Montserrat"/>
                <a:sym typeface="Montserrat"/>
              </a:rPr>
              <a:t>Mutirão de limpeza no início dos serviços</a:t>
            </a:r>
            <a:endParaRPr b="0" i="0" sz="1400" u="none" cap="none" strike="noStrike">
              <a:solidFill>
                <a:srgbClr val="000000"/>
              </a:solidFill>
              <a:latin typeface="Arial"/>
              <a:ea typeface="Arial"/>
              <a:cs typeface="Arial"/>
              <a:sym typeface="Arial"/>
            </a:endParaRPr>
          </a:p>
        </p:txBody>
      </p:sp>
      <p:sp>
        <p:nvSpPr>
          <p:cNvPr id="148" name="Google Shape;148;p4"/>
          <p:cNvSpPr txBox="1"/>
          <p:nvPr/>
        </p:nvSpPr>
        <p:spPr>
          <a:xfrm>
            <a:off x="769887" y="4663576"/>
            <a:ext cx="3468591" cy="484550"/>
          </a:xfrm>
          <a:prstGeom prst="rect">
            <a:avLst/>
          </a:prstGeom>
          <a:noFill/>
          <a:ln>
            <a:noFill/>
          </a:ln>
        </p:spPr>
        <p:txBody>
          <a:bodyPr anchorCtr="0" anchor="t" bIns="0" lIns="0" spcFirstLastPara="1" rIns="0" wrap="square" tIns="0">
            <a:spAutoFit/>
          </a:bodyPr>
          <a:lstStyle/>
          <a:p>
            <a:pPr indent="0" lvl="0" marL="0" marR="0" rtl="0" algn="l">
              <a:lnSpc>
                <a:spcPct val="139972"/>
              </a:lnSpc>
              <a:spcBef>
                <a:spcPts val="0"/>
              </a:spcBef>
              <a:spcAft>
                <a:spcPts val="0"/>
              </a:spcAft>
              <a:buClr>
                <a:srgbClr val="000000"/>
              </a:buClr>
              <a:buSzPts val="1451"/>
              <a:buFont typeface="Arial"/>
              <a:buNone/>
            </a:pPr>
            <a:r>
              <a:rPr b="0" i="0" lang="en-US" sz="1451" u="none" cap="none" strike="noStrike">
                <a:solidFill>
                  <a:srgbClr val="171717"/>
                </a:solidFill>
                <a:latin typeface="Montserrat ExtraBold"/>
                <a:ea typeface="Montserrat ExtraBold"/>
                <a:cs typeface="Montserrat ExtraBold"/>
                <a:sym typeface="Montserrat ExtraBold"/>
              </a:rPr>
              <a:t>COMPOSIÇÃO DE CUSTOS </a:t>
            </a:r>
            <a:endParaRPr b="0" i="0" sz="1400" u="none" cap="none" strike="noStrike">
              <a:solidFill>
                <a:srgbClr val="000000"/>
              </a:solidFill>
              <a:latin typeface="Arial"/>
              <a:ea typeface="Arial"/>
              <a:cs typeface="Arial"/>
              <a:sym typeface="Arial"/>
            </a:endParaRPr>
          </a:p>
          <a:p>
            <a:pPr indent="0" lvl="0" marL="0" marR="0" rtl="0" algn="l">
              <a:lnSpc>
                <a:spcPct val="121984"/>
              </a:lnSpc>
              <a:spcBef>
                <a:spcPts val="0"/>
              </a:spcBef>
              <a:spcAft>
                <a:spcPts val="0"/>
              </a:spcAft>
              <a:buClr>
                <a:srgbClr val="000000"/>
              </a:buClr>
              <a:buSzPts val="1451"/>
              <a:buFont typeface="Arial"/>
              <a:buNone/>
            </a:pPr>
            <a:r>
              <a:rPr b="0" i="0" lang="en-US" sz="1451" u="none" cap="none" strike="noStrike">
                <a:solidFill>
                  <a:srgbClr val="171717"/>
                </a:solidFill>
                <a:latin typeface="Montserrat ExtraBold"/>
                <a:ea typeface="Montserrat ExtraBold"/>
                <a:cs typeface="Montserrat ExtraBold"/>
                <a:sym typeface="Montserrat ExtraBold"/>
              </a:rPr>
              <a:t>DE UM COLABORADOR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5"/>
          <p:cNvSpPr txBox="1"/>
          <p:nvPr/>
        </p:nvSpPr>
        <p:spPr>
          <a:xfrm>
            <a:off x="685983" y="8972371"/>
            <a:ext cx="5085195" cy="847328"/>
          </a:xfrm>
          <a:prstGeom prst="rect">
            <a:avLst/>
          </a:prstGeom>
          <a:noFill/>
          <a:ln>
            <a:noFill/>
          </a:ln>
        </p:spPr>
        <p:txBody>
          <a:bodyPr anchorCtr="0" anchor="t" bIns="0" lIns="0" spcFirstLastPara="1" rIns="0" wrap="square" tIns="0">
            <a:spAutoFit/>
          </a:bodyPr>
          <a:lstStyle/>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FFFFFF"/>
                </a:solidFill>
                <a:latin typeface="Montserrat"/>
                <a:ea typeface="Montserrat"/>
                <a:cs typeface="Montserrat"/>
                <a:sym typeface="Montserrat"/>
              </a:rPr>
              <a:t>This space is where you can expound on why this was created - by whom and for what purpose.  You can include details like the knowledge gaps it aims to address, the module it's part of or the educators and publishers behind its creation. It can be formal or conversational - it's up to you!</a:t>
            </a:r>
            <a:endParaRPr b="0" i="0" sz="1400" u="none" cap="none" strike="noStrike">
              <a:solidFill>
                <a:srgbClr val="000000"/>
              </a:solidFill>
              <a:latin typeface="Arial"/>
              <a:ea typeface="Arial"/>
              <a:cs typeface="Arial"/>
              <a:sym typeface="Arial"/>
            </a:endParaRPr>
          </a:p>
        </p:txBody>
      </p:sp>
      <p:sp>
        <p:nvSpPr>
          <p:cNvPr id="154" name="Google Shape;154;p5"/>
          <p:cNvSpPr txBox="1"/>
          <p:nvPr/>
        </p:nvSpPr>
        <p:spPr>
          <a:xfrm>
            <a:off x="617920" y="639784"/>
            <a:ext cx="3831011" cy="248886"/>
          </a:xfrm>
          <a:prstGeom prst="rect">
            <a:avLst/>
          </a:prstGeom>
          <a:noFill/>
          <a:ln>
            <a:noFill/>
          </a:ln>
        </p:spPr>
        <p:txBody>
          <a:bodyPr anchorCtr="0" anchor="t" bIns="0" lIns="0" spcFirstLastPara="1" rIns="0" wrap="square" tIns="0">
            <a:spAutoFit/>
          </a:bodyPr>
          <a:lstStyle/>
          <a:p>
            <a:pPr indent="0" lvl="0" marL="0" marR="0" rtl="0" algn="l">
              <a:lnSpc>
                <a:spcPct val="139972"/>
              </a:lnSpc>
              <a:spcBef>
                <a:spcPts val="0"/>
              </a:spcBef>
              <a:spcAft>
                <a:spcPts val="0"/>
              </a:spcAft>
              <a:buClr>
                <a:srgbClr val="000000"/>
              </a:buClr>
              <a:buSzPts val="1451"/>
              <a:buFont typeface="Arial"/>
              <a:buNone/>
            </a:pPr>
            <a:r>
              <a:rPr b="0" i="0" lang="en-US" sz="1451" u="none" cap="none" strike="noStrike">
                <a:solidFill>
                  <a:srgbClr val="171717"/>
                </a:solidFill>
                <a:latin typeface="Montserrat ExtraBold"/>
                <a:ea typeface="Montserrat ExtraBold"/>
                <a:cs typeface="Montserrat ExtraBold"/>
                <a:sym typeface="Montserrat ExtraBold"/>
              </a:rPr>
              <a:t>CONDIÇÕES CONTRATUAIS</a:t>
            </a:r>
            <a:endParaRPr b="0" i="0" sz="1400" u="none" cap="none" strike="noStrike">
              <a:solidFill>
                <a:srgbClr val="000000"/>
              </a:solidFill>
              <a:latin typeface="Arial"/>
              <a:ea typeface="Arial"/>
              <a:cs typeface="Arial"/>
              <a:sym typeface="Arial"/>
            </a:endParaRPr>
          </a:p>
        </p:txBody>
      </p:sp>
      <p:sp>
        <p:nvSpPr>
          <p:cNvPr id="155" name="Google Shape;155;p5"/>
          <p:cNvSpPr txBox="1"/>
          <p:nvPr/>
        </p:nvSpPr>
        <p:spPr>
          <a:xfrm>
            <a:off x="617920" y="1012496"/>
            <a:ext cx="6186080" cy="8156575"/>
          </a:xfrm>
          <a:prstGeom prst="rect">
            <a:avLst/>
          </a:prstGeom>
          <a:noFill/>
          <a:ln>
            <a:noFill/>
          </a:ln>
        </p:spPr>
        <p:txBody>
          <a:bodyPr anchorCtr="0" anchor="t" bIns="0" lIns="0" spcFirstLastPara="1" rIns="0" wrap="square" tIns="0">
            <a:spAutoFit/>
          </a:bodyPr>
          <a:lstStyle/>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A empresa de terceirização de mão de obra que representamos tem o compromisso de oferecer serviços de qualidade e responsabilidade para nossos clientes. Nossas condições contratuais são estabelecidas de acordo com a lei brasileira de responsabilidade social e trabalhista.</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Nosso contrato inclui:</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 O reconhecimento dos direitos trabalhistas dos trabalhadores terceirizados, incluindo salário, horas extras, férias, licenças remuneradas e outras concessões previstas na legislação.</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 A responsabilidade sobre o pagamento dos impostos e contribuições previdenciárias dos trabalhadores.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 A responsabilidade sobre a segurança e saúde dos trabalhadores, bem como a conformidade com as normas legais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 A obrigação de manter um sistema de avaliação de desempenho dos trabalhadores para garantir o cumprimento das metas estabelecidas.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 O direito de a empresa contratada rescindir o contrato a qualquer momento, caso haja violação dos termos contratuais.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1" i="0" lang="en-US" sz="999" u="none" cap="none" strike="noStrike">
                <a:solidFill>
                  <a:srgbClr val="171717"/>
                </a:solidFill>
                <a:latin typeface="Montserrat"/>
                <a:ea typeface="Montserrat"/>
                <a:cs typeface="Montserrat"/>
                <a:sym typeface="Montserrat"/>
              </a:rPr>
              <a:t>Reajustes - Os montantes serão ajustados todo mês de janeiro de cada ano, segundo determinado no acordo coletivo da classe profissional ou de acordo com posturas governamentais que criem novas responsabilidades sociais e fiscais para a atividade ou modifiquem as já existentes.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1"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1" i="0" lang="en-US" sz="999" u="none" cap="none" strike="noStrike">
                <a:solidFill>
                  <a:srgbClr val="171717"/>
                </a:solidFill>
                <a:latin typeface="Montserrat"/>
                <a:ea typeface="Montserrat"/>
                <a:cs typeface="Montserrat"/>
                <a:sym typeface="Montserrat"/>
              </a:rPr>
              <a:t>Prazo para Implantação - O limite para captação, seleção e treinamento é de 20 dias contínuos.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1"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1" i="0" lang="en-US" sz="999" u="none" cap="none" strike="noStrike">
                <a:solidFill>
                  <a:srgbClr val="171717"/>
                </a:solidFill>
                <a:latin typeface="Montserrat"/>
                <a:ea typeface="Montserrat"/>
                <a:cs typeface="Montserrat"/>
                <a:sym typeface="Montserrat"/>
              </a:rPr>
              <a:t>Vigência do Contrato - O contrato tem período mínimo de três meses, podendo ser rescindido, após esse tempo, a qualquer momento por qualquer das partes sem que ocorram quaisquer ônus, observado o aviso prévio de 30 dias.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1"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1" i="0" lang="en-US" sz="999" u="none" cap="none" strike="noStrike">
                <a:solidFill>
                  <a:srgbClr val="171717"/>
                </a:solidFill>
                <a:latin typeface="Montserrat"/>
                <a:ea typeface="Montserrat"/>
                <a:cs typeface="Montserrat"/>
                <a:sym typeface="Montserrat"/>
              </a:rPr>
              <a:t>Data de Pagamento - As cobranças são efetuadas por mês vencido com pagamento no 1o dia útil do mês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1"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Esperamos que nosso contrato atenda às suas expectativas e que possamos trabalhar juntos para um futuro de sucesso.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6"/>
          <p:cNvSpPr/>
          <p:nvPr/>
        </p:nvSpPr>
        <p:spPr>
          <a:xfrm>
            <a:off x="-527276" y="4069954"/>
            <a:ext cx="8614552" cy="4391541"/>
          </a:xfrm>
          <a:custGeom>
            <a:rect b="b" l="l" r="r" t="t"/>
            <a:pathLst>
              <a:path extrusionOk="0" h="3497466" w="6860713">
                <a:moveTo>
                  <a:pt x="0" y="0"/>
                </a:moveTo>
                <a:lnTo>
                  <a:pt x="6860713" y="0"/>
                </a:lnTo>
                <a:lnTo>
                  <a:pt x="6860713" y="3497466"/>
                </a:lnTo>
                <a:lnTo>
                  <a:pt x="0" y="3497466"/>
                </a:lnTo>
                <a:close/>
              </a:path>
            </a:pathLst>
          </a:custGeom>
          <a:solidFill>
            <a:srgbClr val="ED4700"/>
          </a:solidFill>
          <a:ln>
            <a:noFill/>
          </a:ln>
        </p:spPr>
      </p:sp>
      <p:pic>
        <p:nvPicPr>
          <p:cNvPr id="161" name="Google Shape;161;p6"/>
          <p:cNvPicPr preferRelativeResize="0"/>
          <p:nvPr/>
        </p:nvPicPr>
        <p:blipFill rotWithShape="1">
          <a:blip r:embed="rId3">
            <a:alphaModFix/>
          </a:blip>
          <a:srcRect b="0" l="0" r="0" t="0"/>
          <a:stretch/>
        </p:blipFill>
        <p:spPr>
          <a:xfrm>
            <a:off x="756000" y="9366445"/>
            <a:ext cx="1065623" cy="745936"/>
          </a:xfrm>
          <a:prstGeom prst="rect">
            <a:avLst/>
          </a:prstGeom>
          <a:noFill/>
          <a:ln>
            <a:noFill/>
          </a:ln>
        </p:spPr>
      </p:pic>
      <p:pic>
        <p:nvPicPr>
          <p:cNvPr id="162" name="Google Shape;162;p6"/>
          <p:cNvPicPr preferRelativeResize="0"/>
          <p:nvPr/>
        </p:nvPicPr>
        <p:blipFill rotWithShape="1">
          <a:blip r:embed="rId4">
            <a:alphaModFix/>
          </a:blip>
          <a:srcRect b="0" l="0" r="0" t="0"/>
          <a:stretch/>
        </p:blipFill>
        <p:spPr>
          <a:xfrm>
            <a:off x="2362823" y="9434398"/>
            <a:ext cx="963386" cy="677983"/>
          </a:xfrm>
          <a:prstGeom prst="rect">
            <a:avLst/>
          </a:prstGeom>
          <a:noFill/>
          <a:ln>
            <a:noFill/>
          </a:ln>
        </p:spPr>
      </p:pic>
      <p:pic>
        <p:nvPicPr>
          <p:cNvPr id="163" name="Google Shape;163;p6"/>
          <p:cNvPicPr preferRelativeResize="0"/>
          <p:nvPr/>
        </p:nvPicPr>
        <p:blipFill rotWithShape="1">
          <a:blip r:embed="rId5">
            <a:alphaModFix/>
          </a:blip>
          <a:srcRect b="0" l="0" r="0" t="0"/>
          <a:stretch/>
        </p:blipFill>
        <p:spPr>
          <a:xfrm>
            <a:off x="3969646" y="9482560"/>
            <a:ext cx="993517" cy="581659"/>
          </a:xfrm>
          <a:prstGeom prst="rect">
            <a:avLst/>
          </a:prstGeom>
          <a:noFill/>
          <a:ln>
            <a:noFill/>
          </a:ln>
        </p:spPr>
      </p:pic>
      <p:pic>
        <p:nvPicPr>
          <p:cNvPr id="164" name="Google Shape;164;p6"/>
          <p:cNvPicPr preferRelativeResize="0"/>
          <p:nvPr/>
        </p:nvPicPr>
        <p:blipFill rotWithShape="1">
          <a:blip r:embed="rId6">
            <a:alphaModFix/>
          </a:blip>
          <a:srcRect b="0" l="0" r="0" t="0"/>
          <a:stretch/>
        </p:blipFill>
        <p:spPr>
          <a:xfrm>
            <a:off x="5506088" y="9266669"/>
            <a:ext cx="1033648" cy="845712"/>
          </a:xfrm>
          <a:prstGeom prst="rect">
            <a:avLst/>
          </a:prstGeom>
          <a:noFill/>
          <a:ln>
            <a:noFill/>
          </a:ln>
        </p:spPr>
      </p:pic>
      <p:sp>
        <p:nvSpPr>
          <p:cNvPr id="165" name="Google Shape;165;p6"/>
          <p:cNvSpPr txBox="1"/>
          <p:nvPr/>
        </p:nvSpPr>
        <p:spPr>
          <a:xfrm>
            <a:off x="756000" y="8824758"/>
            <a:ext cx="5353646" cy="332639"/>
          </a:xfrm>
          <a:prstGeom prst="rect">
            <a:avLst/>
          </a:prstGeom>
          <a:noFill/>
          <a:ln>
            <a:noFill/>
          </a:ln>
        </p:spPr>
        <p:txBody>
          <a:bodyPr anchorCtr="0" anchor="t" bIns="0" lIns="0" spcFirstLastPara="1" rIns="0" wrap="square" tIns="0">
            <a:spAutoFit/>
          </a:bodyPr>
          <a:lstStyle/>
          <a:p>
            <a:pPr indent="0" lvl="0" marL="0" marR="0" rtl="0" algn="l">
              <a:lnSpc>
                <a:spcPct val="104016"/>
              </a:lnSpc>
              <a:spcBef>
                <a:spcPts val="0"/>
              </a:spcBef>
              <a:spcAft>
                <a:spcPts val="0"/>
              </a:spcAft>
              <a:buClr>
                <a:srgbClr val="000000"/>
              </a:buClr>
              <a:buSzPts val="2440"/>
              <a:buFont typeface="Arial"/>
              <a:buNone/>
            </a:pPr>
            <a:r>
              <a:rPr b="0" i="0" lang="en-US" sz="2440" u="none" cap="none" strike="noStrike">
                <a:solidFill>
                  <a:srgbClr val="000000"/>
                </a:solidFill>
                <a:latin typeface="Montserrat ExtraBold"/>
                <a:ea typeface="Montserrat ExtraBold"/>
                <a:cs typeface="Montserrat ExtraBold"/>
                <a:sym typeface="Montserrat ExtraBold"/>
              </a:rPr>
              <a:t>CLIENTES ATENDIDOS</a:t>
            </a:r>
            <a:endParaRPr b="0" i="0" sz="1400" u="none" cap="none" strike="noStrike">
              <a:solidFill>
                <a:srgbClr val="000000"/>
              </a:solidFill>
              <a:latin typeface="Arial"/>
              <a:ea typeface="Arial"/>
              <a:cs typeface="Arial"/>
              <a:sym typeface="Arial"/>
            </a:endParaRPr>
          </a:p>
        </p:txBody>
      </p:sp>
      <p:sp>
        <p:nvSpPr>
          <p:cNvPr id="166" name="Google Shape;166;p6"/>
          <p:cNvSpPr txBox="1"/>
          <p:nvPr/>
        </p:nvSpPr>
        <p:spPr>
          <a:xfrm>
            <a:off x="756000" y="4411776"/>
            <a:ext cx="6702493" cy="248886"/>
          </a:xfrm>
          <a:prstGeom prst="rect">
            <a:avLst/>
          </a:prstGeom>
          <a:noFill/>
          <a:ln>
            <a:noFill/>
          </a:ln>
        </p:spPr>
        <p:txBody>
          <a:bodyPr anchorCtr="0" anchor="t" bIns="0" lIns="0" spcFirstLastPara="1" rIns="0" wrap="square" tIns="0">
            <a:spAutoFit/>
          </a:bodyPr>
          <a:lstStyle/>
          <a:p>
            <a:pPr indent="0" lvl="0" marL="0" marR="0" rtl="0" algn="l">
              <a:lnSpc>
                <a:spcPct val="139972"/>
              </a:lnSpc>
              <a:spcBef>
                <a:spcPts val="0"/>
              </a:spcBef>
              <a:spcAft>
                <a:spcPts val="0"/>
              </a:spcAft>
              <a:buClr>
                <a:srgbClr val="000000"/>
              </a:buClr>
              <a:buSzPts val="1451"/>
              <a:buFont typeface="Arial"/>
              <a:buNone/>
            </a:pPr>
            <a:r>
              <a:rPr b="0" i="0" lang="en-US" sz="1451" u="none" cap="none" strike="noStrike">
                <a:solidFill>
                  <a:srgbClr val="FFFFFF"/>
                </a:solidFill>
                <a:latin typeface="Montserrat ExtraBold"/>
                <a:ea typeface="Montserrat ExtraBold"/>
                <a:cs typeface="Montserrat ExtraBold"/>
                <a:sym typeface="Montserrat ExtraBold"/>
              </a:rPr>
              <a:t>COMO FUNCIONA NOSSOS SISTEMA DE </a:t>
            </a:r>
            <a:endParaRPr b="0" i="0" sz="1400" u="none" cap="none" strike="noStrike">
              <a:solidFill>
                <a:srgbClr val="000000"/>
              </a:solidFill>
              <a:latin typeface="Arial"/>
              <a:ea typeface="Arial"/>
              <a:cs typeface="Arial"/>
              <a:sym typeface="Arial"/>
            </a:endParaRPr>
          </a:p>
        </p:txBody>
      </p:sp>
      <p:sp>
        <p:nvSpPr>
          <p:cNvPr id="167" name="Google Shape;167;p6"/>
          <p:cNvSpPr txBox="1"/>
          <p:nvPr/>
        </p:nvSpPr>
        <p:spPr>
          <a:xfrm>
            <a:off x="719002" y="1078052"/>
            <a:ext cx="6283968" cy="2498725"/>
          </a:xfrm>
          <a:prstGeom prst="rect">
            <a:avLst/>
          </a:prstGeom>
          <a:noFill/>
          <a:ln>
            <a:noFill/>
          </a:ln>
        </p:spPr>
        <p:txBody>
          <a:bodyPr anchorCtr="0" anchor="t" bIns="0" lIns="0" spcFirstLastPara="1" rIns="0" wrap="square" tIns="0">
            <a:spAutoFit/>
          </a:bodyPr>
          <a:lstStyle/>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1. Estabelecer uma estrutura de serviço: Definir quais serviços serão oferecidos, quantos funcionários serão necessários, quais áreas devem ser limpas, horários de trabalho e outras informações importantes.</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2. Recrutar e selecionar funcionários: Anunciar e realizar processos de seleção para encontrar os candidatos mais qualificados para o serviço de limpeza.</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3. Treinar os funcionários: Organizar treinamentos para ensinar os funcionários sobre as técnicas de limpeza corretas, as normas de segurança e os procedimentos de serviço.</a:t>
            </a:r>
            <a:endParaRPr b="0" i="0" sz="1400" u="none" cap="none" strike="noStrike">
              <a:solidFill>
                <a:srgbClr val="000000"/>
              </a:solidFill>
              <a:latin typeface="Arial"/>
              <a:ea typeface="Arial"/>
              <a:cs typeface="Arial"/>
              <a:sym typeface="Arial"/>
            </a:endParaRPr>
          </a:p>
          <a:p>
            <a:pPr indent="0" lvl="0"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171717"/>
              </a:solidFill>
              <a:latin typeface="Montserrat"/>
              <a:ea typeface="Montserrat"/>
              <a:cs typeface="Montserrat"/>
              <a:sym typeface="Montserrat"/>
            </a:endParaRPr>
          </a:p>
          <a:p>
            <a:pPr indent="0" lvl="0" marL="0" marR="0" rtl="0" algn="l">
              <a:lnSpc>
                <a:spcPct val="170070"/>
              </a:lnSpc>
              <a:spcBef>
                <a:spcPts val="0"/>
              </a:spcBef>
              <a:spcAft>
                <a:spcPts val="0"/>
              </a:spcAft>
              <a:buClr>
                <a:srgbClr val="000000"/>
              </a:buClr>
              <a:buSzPts val="999"/>
              <a:buFont typeface="Arial"/>
              <a:buNone/>
            </a:pPr>
            <a:r>
              <a:rPr b="0" i="0" lang="en-US" sz="999" u="none" cap="none" strike="noStrike">
                <a:solidFill>
                  <a:srgbClr val="171717"/>
                </a:solidFill>
                <a:latin typeface="Montserrat"/>
                <a:ea typeface="Montserrat"/>
                <a:cs typeface="Montserrat"/>
                <a:sym typeface="Montserrat"/>
              </a:rPr>
              <a:t>4. Fornecer equipamentos de limpeza: Adquirir todos os equipamentos necessários para a execução do serviço de limpeza, como vassouras,</a:t>
            </a:r>
            <a:endParaRPr b="0" i="0" sz="1400" u="none" cap="none" strike="noStrike">
              <a:solidFill>
                <a:srgbClr val="000000"/>
              </a:solidFill>
              <a:latin typeface="Arial"/>
              <a:ea typeface="Arial"/>
              <a:cs typeface="Arial"/>
              <a:sym typeface="Arial"/>
            </a:endParaRPr>
          </a:p>
        </p:txBody>
      </p:sp>
      <p:sp>
        <p:nvSpPr>
          <p:cNvPr id="168" name="Google Shape;168;p6"/>
          <p:cNvSpPr txBox="1"/>
          <p:nvPr/>
        </p:nvSpPr>
        <p:spPr>
          <a:xfrm>
            <a:off x="719002" y="588033"/>
            <a:ext cx="3831011" cy="248886"/>
          </a:xfrm>
          <a:prstGeom prst="rect">
            <a:avLst/>
          </a:prstGeom>
          <a:noFill/>
          <a:ln>
            <a:noFill/>
          </a:ln>
        </p:spPr>
        <p:txBody>
          <a:bodyPr anchorCtr="0" anchor="t" bIns="0" lIns="0" spcFirstLastPara="1" rIns="0" wrap="square" tIns="0">
            <a:spAutoFit/>
          </a:bodyPr>
          <a:lstStyle/>
          <a:p>
            <a:pPr indent="0" lvl="0" marL="0" marR="0" rtl="0" algn="l">
              <a:lnSpc>
                <a:spcPct val="139972"/>
              </a:lnSpc>
              <a:spcBef>
                <a:spcPts val="0"/>
              </a:spcBef>
              <a:spcAft>
                <a:spcPts val="0"/>
              </a:spcAft>
              <a:buClr>
                <a:srgbClr val="000000"/>
              </a:buClr>
              <a:buSzPts val="1451"/>
              <a:buFont typeface="Arial"/>
              <a:buNone/>
            </a:pPr>
            <a:r>
              <a:rPr b="0" i="0" lang="en-US" sz="1451" u="none" cap="none" strike="noStrike">
                <a:solidFill>
                  <a:srgbClr val="171717"/>
                </a:solidFill>
                <a:latin typeface="Montserrat ExtraBold"/>
                <a:ea typeface="Montserrat ExtraBold"/>
                <a:cs typeface="Montserrat ExtraBold"/>
                <a:sym typeface="Montserrat ExtraBold"/>
              </a:rPr>
              <a:t>PROCESSO DE IMPLANTAÇÃO</a:t>
            </a:r>
            <a:endParaRPr b="0" i="0" sz="1400" u="none" cap="none" strike="noStrike">
              <a:solidFill>
                <a:srgbClr val="000000"/>
              </a:solidFill>
              <a:latin typeface="Arial"/>
              <a:ea typeface="Arial"/>
              <a:cs typeface="Arial"/>
              <a:sym typeface="Arial"/>
            </a:endParaRPr>
          </a:p>
        </p:txBody>
      </p:sp>
      <p:sp>
        <p:nvSpPr>
          <p:cNvPr id="169" name="Google Shape;169;p6"/>
          <p:cNvSpPr txBox="1"/>
          <p:nvPr/>
        </p:nvSpPr>
        <p:spPr>
          <a:xfrm>
            <a:off x="756000" y="4603512"/>
            <a:ext cx="3213646" cy="464024"/>
          </a:xfrm>
          <a:prstGeom prst="rect">
            <a:avLst/>
          </a:prstGeom>
          <a:noFill/>
          <a:ln>
            <a:noFill/>
          </a:ln>
        </p:spPr>
        <p:txBody>
          <a:bodyPr anchorCtr="0" anchor="t" bIns="0" lIns="0" spcFirstLastPara="1" rIns="0" wrap="square" tIns="0">
            <a:spAutoFit/>
          </a:bodyPr>
          <a:lstStyle/>
          <a:p>
            <a:pPr indent="0" lvl="0" marL="0" marR="0" rtl="0" algn="l">
              <a:lnSpc>
                <a:spcPct val="139985"/>
              </a:lnSpc>
              <a:spcBef>
                <a:spcPts val="0"/>
              </a:spcBef>
              <a:spcAft>
                <a:spcPts val="0"/>
              </a:spcAft>
              <a:buClr>
                <a:srgbClr val="000000"/>
              </a:buClr>
              <a:buSzPts val="2731"/>
              <a:buFont typeface="Arial"/>
              <a:buNone/>
            </a:pPr>
            <a:r>
              <a:rPr b="0" i="0" lang="en-US" sz="2731" u="none" cap="none" strike="noStrike">
                <a:solidFill>
                  <a:srgbClr val="000000"/>
                </a:solidFill>
                <a:latin typeface="Montserrat ExtraBold"/>
                <a:ea typeface="Montserrat ExtraBold"/>
                <a:cs typeface="Montserrat ExtraBold"/>
                <a:sym typeface="Montserrat ExtraBold"/>
              </a:rPr>
              <a:t>TREINAMENTO</a:t>
            </a:r>
            <a:endParaRPr b="0" i="0" sz="1400" u="none" cap="none" strike="noStrike">
              <a:solidFill>
                <a:srgbClr val="000000"/>
              </a:solidFill>
              <a:latin typeface="Arial"/>
              <a:ea typeface="Arial"/>
              <a:cs typeface="Arial"/>
              <a:sym typeface="Arial"/>
            </a:endParaRPr>
          </a:p>
        </p:txBody>
      </p:sp>
      <p:sp>
        <p:nvSpPr>
          <p:cNvPr id="170" name="Google Shape;170;p6"/>
          <p:cNvSpPr txBox="1"/>
          <p:nvPr/>
        </p:nvSpPr>
        <p:spPr>
          <a:xfrm>
            <a:off x="756000" y="5305661"/>
            <a:ext cx="6209973" cy="2708275"/>
          </a:xfrm>
          <a:prstGeom prst="rect">
            <a:avLst/>
          </a:prstGeom>
          <a:noFill/>
          <a:ln>
            <a:noFill/>
          </a:ln>
        </p:spPr>
        <p:txBody>
          <a:bodyPr anchorCtr="0" anchor="t" bIns="0" lIns="0" spcFirstLastPara="1" rIns="0" wrap="square" tIns="0">
            <a:spAutoFit/>
          </a:bodyPr>
          <a:lstStyle/>
          <a:p>
            <a:pPr indent="0" lvl="1" marL="0" marR="0" rtl="0" algn="l">
              <a:lnSpc>
                <a:spcPct val="170070"/>
              </a:lnSpc>
              <a:spcBef>
                <a:spcPts val="0"/>
              </a:spcBef>
              <a:spcAft>
                <a:spcPts val="0"/>
              </a:spcAft>
              <a:buClr>
                <a:srgbClr val="000000"/>
              </a:buClr>
              <a:buSzPts val="999"/>
              <a:buFont typeface="Arial"/>
              <a:buNone/>
            </a:pPr>
            <a:r>
              <a:rPr b="0" i="0" lang="en-US" sz="999" u="none" cap="none" strike="noStrike">
                <a:solidFill>
                  <a:srgbClr val="FFFFFF"/>
                </a:solidFill>
                <a:latin typeface="Montserrat"/>
                <a:ea typeface="Montserrat"/>
                <a:cs typeface="Montserrat"/>
                <a:sym typeface="Montserrat"/>
              </a:rPr>
              <a:t>A primeira etapa consiste na apresentação dos trabalhadores aos seus superiores e às atividades que eles deverão realizar. Nesta etapa, é importante que eles sejam informados sobre as políticas da empresa, seus direitos e deveres e os procedimentos de segurança a serem seguidos.</a:t>
            </a:r>
            <a:endParaRPr b="0" i="0" sz="1400" u="none" cap="none" strike="noStrike">
              <a:solidFill>
                <a:srgbClr val="000000"/>
              </a:solidFill>
              <a:latin typeface="Arial"/>
              <a:ea typeface="Arial"/>
              <a:cs typeface="Arial"/>
              <a:sym typeface="Arial"/>
            </a:endParaRPr>
          </a:p>
          <a:p>
            <a:pPr indent="0" lvl="1"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FFFFFF"/>
              </a:solidFill>
              <a:latin typeface="Montserrat"/>
              <a:ea typeface="Montserrat"/>
              <a:cs typeface="Montserrat"/>
              <a:sym typeface="Montserrat"/>
            </a:endParaRPr>
          </a:p>
          <a:p>
            <a:pPr indent="0" lvl="1" marL="0" marR="0" rtl="0" algn="l">
              <a:lnSpc>
                <a:spcPct val="170070"/>
              </a:lnSpc>
              <a:spcBef>
                <a:spcPts val="0"/>
              </a:spcBef>
              <a:spcAft>
                <a:spcPts val="0"/>
              </a:spcAft>
              <a:buClr>
                <a:srgbClr val="000000"/>
              </a:buClr>
              <a:buSzPts val="999"/>
              <a:buFont typeface="Arial"/>
              <a:buNone/>
            </a:pPr>
            <a:r>
              <a:rPr b="0" i="0" lang="en-US" sz="999" u="none" cap="none" strike="noStrike">
                <a:solidFill>
                  <a:srgbClr val="FFFFFF"/>
                </a:solidFill>
                <a:latin typeface="Montserrat"/>
                <a:ea typeface="Montserrat"/>
                <a:cs typeface="Montserrat"/>
                <a:sym typeface="Montserrat"/>
              </a:rPr>
              <a:t>Em seguida, os trabalhadores devem passar por treinamentos práticos e teóricos específicos para suas atividades. Estes podem incluir aulas sobre mecânica, eletricidade, informática e outros temas relacionados ao trabalho. Neste momento, os trabalhadores recebem orientações sobre o uso correto de equipamentos, segurança e outras questões relacionadas ao trabalho.</a:t>
            </a:r>
            <a:endParaRPr b="0" i="0" sz="1400" u="none" cap="none" strike="noStrike">
              <a:solidFill>
                <a:srgbClr val="000000"/>
              </a:solidFill>
              <a:latin typeface="Arial"/>
              <a:ea typeface="Arial"/>
              <a:cs typeface="Arial"/>
              <a:sym typeface="Arial"/>
            </a:endParaRPr>
          </a:p>
          <a:p>
            <a:pPr indent="0" lvl="1" marL="0" marR="0" rtl="0" algn="l">
              <a:lnSpc>
                <a:spcPct val="170070"/>
              </a:lnSpc>
              <a:spcBef>
                <a:spcPts val="0"/>
              </a:spcBef>
              <a:spcAft>
                <a:spcPts val="0"/>
              </a:spcAft>
              <a:buClr>
                <a:srgbClr val="000000"/>
              </a:buClr>
              <a:buSzPts val="999"/>
              <a:buFont typeface="Arial"/>
              <a:buNone/>
            </a:pPr>
            <a:r>
              <a:t/>
            </a:r>
            <a:endParaRPr b="0" i="0" sz="999" u="none" cap="none" strike="noStrike">
              <a:solidFill>
                <a:srgbClr val="FFFFFF"/>
              </a:solidFill>
              <a:latin typeface="Montserrat"/>
              <a:ea typeface="Montserrat"/>
              <a:cs typeface="Montserrat"/>
              <a:sym typeface="Montserrat"/>
            </a:endParaRPr>
          </a:p>
          <a:p>
            <a:pPr indent="0" lvl="1" marL="0" marR="0" rtl="0" algn="l">
              <a:lnSpc>
                <a:spcPct val="170070"/>
              </a:lnSpc>
              <a:spcBef>
                <a:spcPts val="0"/>
              </a:spcBef>
              <a:spcAft>
                <a:spcPts val="0"/>
              </a:spcAft>
              <a:buClr>
                <a:srgbClr val="000000"/>
              </a:buClr>
              <a:buSzPts val="999"/>
              <a:buFont typeface="Arial"/>
              <a:buNone/>
            </a:pPr>
            <a:r>
              <a:rPr b="0" i="0" lang="en-US" sz="999" u="none" cap="none" strike="noStrike">
                <a:solidFill>
                  <a:srgbClr val="FFFFFF"/>
                </a:solidFill>
                <a:latin typeface="Montserrat"/>
                <a:ea typeface="Montserrat"/>
                <a:cs typeface="Montserrat"/>
                <a:sym typeface="Montserrat"/>
              </a:rPr>
              <a:t>Por fim, os trabalhadores passam por avaliações e testes para verificar se estão prontos para o trabalho. É importante que eles sejam acompanhados por um supervisor durante as primeiras semanas de trabalho, para que se possa verificar se estão realmente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